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6"/>
  </p:notesMasterIdLst>
  <p:sldIdLst>
    <p:sldId id="381" r:id="rId2"/>
    <p:sldId id="460" r:id="rId3"/>
    <p:sldId id="461" r:id="rId4"/>
    <p:sldId id="462" r:id="rId5"/>
    <p:sldId id="463" r:id="rId6"/>
    <p:sldId id="387" r:id="rId7"/>
    <p:sldId id="455" r:id="rId8"/>
    <p:sldId id="359" r:id="rId9"/>
    <p:sldId id="454" r:id="rId10"/>
    <p:sldId id="453" r:id="rId11"/>
    <p:sldId id="434" r:id="rId12"/>
    <p:sldId id="456" r:id="rId13"/>
    <p:sldId id="457" r:id="rId14"/>
    <p:sldId id="437" r:id="rId15"/>
    <p:sldId id="438" r:id="rId16"/>
    <p:sldId id="440" r:id="rId17"/>
    <p:sldId id="448" r:id="rId18"/>
    <p:sldId id="445" r:id="rId19"/>
    <p:sldId id="464" r:id="rId20"/>
    <p:sldId id="412" r:id="rId21"/>
    <p:sldId id="370" r:id="rId22"/>
    <p:sldId id="371" r:id="rId23"/>
    <p:sldId id="372" r:id="rId24"/>
    <p:sldId id="393" r:id="rId25"/>
    <p:sldId id="373" r:id="rId26"/>
    <p:sldId id="374" r:id="rId27"/>
    <p:sldId id="375" r:id="rId28"/>
    <p:sldId id="376" r:id="rId29"/>
    <p:sldId id="472" r:id="rId30"/>
    <p:sldId id="471" r:id="rId31"/>
    <p:sldId id="377" r:id="rId32"/>
    <p:sldId id="378" r:id="rId33"/>
    <p:sldId id="379" r:id="rId34"/>
    <p:sldId id="465" r:id="rId35"/>
    <p:sldId id="469" r:id="rId36"/>
    <p:sldId id="468" r:id="rId37"/>
    <p:sldId id="466" r:id="rId38"/>
    <p:sldId id="467" r:id="rId39"/>
    <p:sldId id="470" r:id="rId40"/>
    <p:sldId id="403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31" r:id="rId49"/>
    <p:sldId id="423" r:id="rId50"/>
    <p:sldId id="424" r:id="rId51"/>
    <p:sldId id="425" r:id="rId52"/>
    <p:sldId id="476" r:id="rId53"/>
    <p:sldId id="428" r:id="rId54"/>
    <p:sldId id="475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AD3BF-2AA4-49F5-B1C5-BCC234DF3C4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6F4EDE-0033-484C-83CB-69F247107BB5}">
      <dgm:prSet phldrT="[Texto]"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B22F9917-FFA8-4A8A-9772-1AC5ACF4EFBD}" type="parTrans" cxnId="{3578E858-35D4-4344-AABE-E0C2480332FE}">
      <dgm:prSet/>
      <dgm:spPr/>
      <dgm:t>
        <a:bodyPr/>
        <a:lstStyle/>
        <a:p>
          <a:endParaRPr lang="pt-BR"/>
        </a:p>
      </dgm:t>
    </dgm:pt>
    <dgm:pt modelId="{A1566828-625F-4DFE-81F8-3F180102A64A}" type="sibTrans" cxnId="{3578E858-35D4-4344-AABE-E0C2480332FE}">
      <dgm:prSet/>
      <dgm:spPr/>
      <dgm:t>
        <a:bodyPr/>
        <a:lstStyle/>
        <a:p>
          <a:endParaRPr lang="pt-BR"/>
        </a:p>
      </dgm:t>
    </dgm:pt>
    <dgm:pt modelId="{5E93FBE4-2F45-4479-A2D2-C83B94347D41}">
      <dgm:prSet phldrT="[Texto]" custT="1"/>
      <dgm:spPr/>
      <dgm:t>
        <a:bodyPr/>
        <a:lstStyle/>
        <a:p>
          <a:endParaRPr lang="pt-BR" sz="25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500" b="1" dirty="0" smtClean="0">
              <a:latin typeface="Arial" panose="020B0604020202020204" pitchFamily="34" charset="0"/>
              <a:cs typeface="Arial" panose="020B0604020202020204" pitchFamily="34" charset="0"/>
            </a:rPr>
            <a:t>FAMÍLIA</a:t>
          </a:r>
        </a:p>
        <a:p>
          <a:r>
            <a:rPr lang="pt-BR" sz="2500" b="1" dirty="0" smtClean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</a:p>
        <a:p>
          <a:r>
            <a:rPr lang="pt-BR" sz="2500" b="1" dirty="0" smtClean="0">
              <a:latin typeface="Arial" panose="020B0604020202020204" pitchFamily="34" charset="0"/>
              <a:cs typeface="Arial" panose="020B0604020202020204" pitchFamily="34" charset="0"/>
            </a:rPr>
            <a:t>SOCIEDADE</a:t>
          </a:r>
        </a:p>
        <a:p>
          <a:r>
            <a:rPr lang="pt-BR" sz="2500" b="1" dirty="0" smtClean="0">
              <a:latin typeface="Arial" panose="020B0604020202020204" pitchFamily="34" charset="0"/>
              <a:cs typeface="Arial" panose="020B0604020202020204" pitchFamily="34" charset="0"/>
            </a:rPr>
            <a:t>PODER PÚBLICO</a:t>
          </a:r>
          <a:endParaRPr lang="pt-BR" sz="2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9295E-D1D3-4313-ADF2-12C3BB26E31C}" type="parTrans" cxnId="{C0B65DE5-6290-464C-8183-5EDF0DF36F03}">
      <dgm:prSet/>
      <dgm:spPr/>
      <dgm:t>
        <a:bodyPr/>
        <a:lstStyle/>
        <a:p>
          <a:endParaRPr lang="pt-BR"/>
        </a:p>
      </dgm:t>
    </dgm:pt>
    <dgm:pt modelId="{A64785F9-F558-46EA-8896-225E92D9EC43}" type="sibTrans" cxnId="{C0B65DE5-6290-464C-8183-5EDF0DF36F03}">
      <dgm:prSet/>
      <dgm:spPr/>
      <dgm:t>
        <a:bodyPr/>
        <a:lstStyle/>
        <a:p>
          <a:endParaRPr lang="pt-BR"/>
        </a:p>
      </dgm:t>
    </dgm:pt>
    <dgm:pt modelId="{EC6AE0C9-2E8C-424D-9493-AF82B8FA3E6D}">
      <dgm:prSet phldrT="[Texto]"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451871A9-F8FD-4733-8337-F31C4A435E16}" type="parTrans" cxnId="{D87F87C1-0DF7-438A-B977-4DD08820A077}">
      <dgm:prSet/>
      <dgm:spPr/>
      <dgm:t>
        <a:bodyPr/>
        <a:lstStyle/>
        <a:p>
          <a:endParaRPr lang="pt-BR"/>
        </a:p>
      </dgm:t>
    </dgm:pt>
    <dgm:pt modelId="{D8F676FD-5F71-4292-9B8A-053DAEEA5081}" type="sibTrans" cxnId="{D87F87C1-0DF7-438A-B977-4DD08820A077}">
      <dgm:prSet/>
      <dgm:spPr/>
      <dgm:t>
        <a:bodyPr/>
        <a:lstStyle/>
        <a:p>
          <a:endParaRPr lang="pt-BR"/>
        </a:p>
      </dgm:t>
    </dgm:pt>
    <dgm:pt modelId="{3C5653B4-BC6F-4B82-9E56-01BE06B7C8E5}">
      <dgm:prSet phldrT="[Texto]" custT="1"/>
      <dgm:spPr/>
      <dgm:t>
        <a:bodyPr/>
        <a:lstStyle/>
        <a:p>
          <a:endParaRPr lang="pt-BR" sz="2700" dirty="0" smtClean="0"/>
        </a:p>
        <a:p>
          <a:endParaRPr lang="pt-BR" sz="2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700" b="1" dirty="0" smtClean="0">
              <a:latin typeface="Arial" panose="020B0604020202020204" pitchFamily="34" charset="0"/>
              <a:cs typeface="Arial" panose="020B0604020202020204" pitchFamily="34" charset="0"/>
            </a:rPr>
            <a:t>PRIORIDADE</a:t>
          </a:r>
          <a:endParaRPr lang="pt-BR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6E404-A71E-4F6C-A8E5-8ECFA3F88475}" type="parTrans" cxnId="{C2487E56-E6F4-48D4-9127-3CF99F1AF8EF}">
      <dgm:prSet/>
      <dgm:spPr/>
      <dgm:t>
        <a:bodyPr/>
        <a:lstStyle/>
        <a:p>
          <a:endParaRPr lang="pt-BR"/>
        </a:p>
      </dgm:t>
    </dgm:pt>
    <dgm:pt modelId="{D4CCA3F0-B28E-4ADC-A9F0-EE7C52C014AE}" type="sibTrans" cxnId="{C2487E56-E6F4-48D4-9127-3CF99F1AF8EF}">
      <dgm:prSet/>
      <dgm:spPr/>
      <dgm:t>
        <a:bodyPr/>
        <a:lstStyle/>
        <a:p>
          <a:endParaRPr lang="pt-BR"/>
        </a:p>
      </dgm:t>
    </dgm:pt>
    <dgm:pt modelId="{376A6C09-2293-467C-A379-78C3A9FAEBCF}">
      <dgm:prSet phldrT="[Texto]"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E9F41BBB-B666-4A62-9F9E-ED8437B55C49}" type="parTrans" cxnId="{F613EFF4-EACD-449B-AE8F-6C1351A36BE2}">
      <dgm:prSet/>
      <dgm:spPr/>
      <dgm:t>
        <a:bodyPr/>
        <a:lstStyle/>
        <a:p>
          <a:endParaRPr lang="pt-BR"/>
        </a:p>
      </dgm:t>
    </dgm:pt>
    <dgm:pt modelId="{10E52685-E0A9-4CA6-88BA-3DADD794C7F6}" type="sibTrans" cxnId="{F613EFF4-EACD-449B-AE8F-6C1351A36BE2}">
      <dgm:prSet/>
      <dgm:spPr/>
      <dgm:t>
        <a:bodyPr/>
        <a:lstStyle/>
        <a:p>
          <a:endParaRPr lang="pt-BR"/>
        </a:p>
      </dgm:t>
    </dgm:pt>
    <dgm:pt modelId="{D6E8D00F-5DD7-41FD-B65D-1F68E8602BBB}">
      <dgm:prSet phldrT="[Texto]"/>
      <dgm:spPr/>
      <dgm:t>
        <a:bodyPr/>
        <a:lstStyle/>
        <a:p>
          <a:endParaRPr lang="pt-BR" dirty="0" smtClean="0"/>
        </a:p>
        <a:p>
          <a:endParaRPr lang="pt-BR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EFETIVAÇÃO DOS DIREITOS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29CB3-4DCB-4908-8FE5-B214A66DCF79}" type="parTrans" cxnId="{C76787A0-E20F-424D-A244-09F459428B71}">
      <dgm:prSet/>
      <dgm:spPr/>
      <dgm:t>
        <a:bodyPr/>
        <a:lstStyle/>
        <a:p>
          <a:endParaRPr lang="pt-BR"/>
        </a:p>
      </dgm:t>
    </dgm:pt>
    <dgm:pt modelId="{F993F03A-3EB3-4031-8EF7-51DFB9D9503C}" type="sibTrans" cxnId="{C76787A0-E20F-424D-A244-09F459428B71}">
      <dgm:prSet/>
      <dgm:spPr/>
      <dgm:t>
        <a:bodyPr/>
        <a:lstStyle/>
        <a:p>
          <a:endParaRPr lang="pt-BR"/>
        </a:p>
      </dgm:t>
    </dgm:pt>
    <dgm:pt modelId="{C15F5958-9BCB-4F0A-B73E-A01482D4EA5D}" type="pres">
      <dgm:prSet presAssocID="{3E0AD3BF-2AA4-49F5-B1C5-BCC234DF3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CF6D69-6196-480B-9D1B-990BD76E8A5D}" type="pres">
      <dgm:prSet presAssocID="{A46F4EDE-0033-484C-83CB-69F247107BB5}" presName="compositeNode" presStyleCnt="0">
        <dgm:presLayoutVars>
          <dgm:bulletEnabled val="1"/>
        </dgm:presLayoutVars>
      </dgm:prSet>
      <dgm:spPr/>
    </dgm:pt>
    <dgm:pt modelId="{C1864640-3704-4D62-844B-7407EDA80AD3}" type="pres">
      <dgm:prSet presAssocID="{A46F4EDE-0033-484C-83CB-69F247107BB5}" presName="bgRect" presStyleLbl="node1" presStyleIdx="0" presStyleCnt="3"/>
      <dgm:spPr/>
      <dgm:t>
        <a:bodyPr/>
        <a:lstStyle/>
        <a:p>
          <a:endParaRPr lang="pt-BR"/>
        </a:p>
      </dgm:t>
    </dgm:pt>
    <dgm:pt modelId="{A7BD3547-5211-46C3-A69E-392756B22F97}" type="pres">
      <dgm:prSet presAssocID="{A46F4EDE-0033-484C-83CB-69F247107BB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5D1E6-9722-4ED8-8D78-147F9E1EA53A}" type="pres">
      <dgm:prSet presAssocID="{A46F4EDE-0033-484C-83CB-69F247107BB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609D31-242E-40E2-855B-EA755836FBB7}" type="pres">
      <dgm:prSet presAssocID="{A1566828-625F-4DFE-81F8-3F180102A64A}" presName="hSp" presStyleCnt="0"/>
      <dgm:spPr/>
    </dgm:pt>
    <dgm:pt modelId="{19A1E0E0-5548-46F5-AE96-19136A5203C9}" type="pres">
      <dgm:prSet presAssocID="{A1566828-625F-4DFE-81F8-3F180102A64A}" presName="vProcSp" presStyleCnt="0"/>
      <dgm:spPr/>
    </dgm:pt>
    <dgm:pt modelId="{C88886E4-EE6C-4EBD-9D7A-F1ADFF785599}" type="pres">
      <dgm:prSet presAssocID="{A1566828-625F-4DFE-81F8-3F180102A64A}" presName="vSp1" presStyleCnt="0"/>
      <dgm:spPr/>
    </dgm:pt>
    <dgm:pt modelId="{E8200A62-138A-4804-A80B-2D1A97293367}" type="pres">
      <dgm:prSet presAssocID="{A1566828-625F-4DFE-81F8-3F180102A64A}" presName="simulatedConn" presStyleLbl="solidFgAcc1" presStyleIdx="0" presStyleCnt="2" custLinFactNeighborY="0"/>
      <dgm:spPr>
        <a:solidFill>
          <a:srgbClr val="FFFF00"/>
        </a:solidFill>
        <a:ln>
          <a:solidFill>
            <a:srgbClr val="FFFF00"/>
          </a:solidFill>
        </a:ln>
      </dgm:spPr>
    </dgm:pt>
    <dgm:pt modelId="{E3ED9621-B75C-4E94-A0EA-CA42FFB17B45}" type="pres">
      <dgm:prSet presAssocID="{A1566828-625F-4DFE-81F8-3F180102A64A}" presName="vSp2" presStyleCnt="0"/>
      <dgm:spPr/>
    </dgm:pt>
    <dgm:pt modelId="{CDF2707A-953F-4C72-804A-78B252C6424F}" type="pres">
      <dgm:prSet presAssocID="{A1566828-625F-4DFE-81F8-3F180102A64A}" presName="sibTrans" presStyleCnt="0"/>
      <dgm:spPr/>
    </dgm:pt>
    <dgm:pt modelId="{2FA5F50C-D9E5-4F39-9FDF-630325C32F89}" type="pres">
      <dgm:prSet presAssocID="{EC6AE0C9-2E8C-424D-9493-AF82B8FA3E6D}" presName="compositeNode" presStyleCnt="0">
        <dgm:presLayoutVars>
          <dgm:bulletEnabled val="1"/>
        </dgm:presLayoutVars>
      </dgm:prSet>
      <dgm:spPr/>
    </dgm:pt>
    <dgm:pt modelId="{3A49EAA2-8E07-4EE1-AD68-E6FEAAB79FAA}" type="pres">
      <dgm:prSet presAssocID="{EC6AE0C9-2E8C-424D-9493-AF82B8FA3E6D}" presName="bgRect" presStyleLbl="node1" presStyleIdx="1" presStyleCnt="3" custLinFactNeighborY="274"/>
      <dgm:spPr/>
      <dgm:t>
        <a:bodyPr/>
        <a:lstStyle/>
        <a:p>
          <a:endParaRPr lang="pt-BR"/>
        </a:p>
      </dgm:t>
    </dgm:pt>
    <dgm:pt modelId="{27B2055A-96B1-43AC-9019-091FF2CE7D46}" type="pres">
      <dgm:prSet presAssocID="{EC6AE0C9-2E8C-424D-9493-AF82B8FA3E6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419A67-564D-43AD-91EF-AB8B51B68B90}" type="pres">
      <dgm:prSet presAssocID="{EC6AE0C9-2E8C-424D-9493-AF82B8FA3E6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A5F5E7-6A53-4B3F-994B-BB06C598208E}" type="pres">
      <dgm:prSet presAssocID="{D8F676FD-5F71-4292-9B8A-053DAEEA5081}" presName="hSp" presStyleCnt="0"/>
      <dgm:spPr/>
    </dgm:pt>
    <dgm:pt modelId="{D081DA6D-489C-4E1D-AABD-74A53488E254}" type="pres">
      <dgm:prSet presAssocID="{D8F676FD-5F71-4292-9B8A-053DAEEA5081}" presName="vProcSp" presStyleCnt="0"/>
      <dgm:spPr/>
    </dgm:pt>
    <dgm:pt modelId="{1C847CBF-8FC4-4A18-9538-A4CCF42F6C57}" type="pres">
      <dgm:prSet presAssocID="{D8F676FD-5F71-4292-9B8A-053DAEEA5081}" presName="vSp1" presStyleCnt="0"/>
      <dgm:spPr/>
    </dgm:pt>
    <dgm:pt modelId="{DBE708B5-02C7-4206-9376-07235E0672E4}" type="pres">
      <dgm:prSet presAssocID="{D8F676FD-5F71-4292-9B8A-053DAEEA5081}" presName="simulatedConn" presStyleLbl="solidFgAcc1" presStyleIdx="1" presStyleCnt="2" custLinFactNeighborY="0"/>
      <dgm:spPr>
        <a:solidFill>
          <a:srgbClr val="FFFF00"/>
        </a:solidFill>
        <a:ln>
          <a:solidFill>
            <a:srgbClr val="FFFF00"/>
          </a:solidFill>
        </a:ln>
      </dgm:spPr>
    </dgm:pt>
    <dgm:pt modelId="{1C7EAEC0-7D5D-4ABA-A30B-F2FD7BFC7F03}" type="pres">
      <dgm:prSet presAssocID="{D8F676FD-5F71-4292-9B8A-053DAEEA5081}" presName="vSp2" presStyleCnt="0"/>
      <dgm:spPr/>
    </dgm:pt>
    <dgm:pt modelId="{F3337297-F3E8-4B65-9138-FAE981156A75}" type="pres">
      <dgm:prSet presAssocID="{D8F676FD-5F71-4292-9B8A-053DAEEA5081}" presName="sibTrans" presStyleCnt="0"/>
      <dgm:spPr/>
    </dgm:pt>
    <dgm:pt modelId="{C80AB44F-28E7-4D18-919D-D4536B9CA0DF}" type="pres">
      <dgm:prSet presAssocID="{376A6C09-2293-467C-A379-78C3A9FAEBCF}" presName="compositeNode" presStyleCnt="0">
        <dgm:presLayoutVars>
          <dgm:bulletEnabled val="1"/>
        </dgm:presLayoutVars>
      </dgm:prSet>
      <dgm:spPr/>
    </dgm:pt>
    <dgm:pt modelId="{701DF7AA-E3F3-4899-9EAB-E02B792190B7}" type="pres">
      <dgm:prSet presAssocID="{376A6C09-2293-467C-A379-78C3A9FAEBCF}" presName="bgRect" presStyleLbl="node1" presStyleIdx="2" presStyleCnt="3" custLinFactNeighborX="-657" custLinFactNeighborY="274"/>
      <dgm:spPr/>
      <dgm:t>
        <a:bodyPr/>
        <a:lstStyle/>
        <a:p>
          <a:endParaRPr lang="pt-BR"/>
        </a:p>
      </dgm:t>
    </dgm:pt>
    <dgm:pt modelId="{28189593-98B8-4CC6-90D4-67BB06E47F10}" type="pres">
      <dgm:prSet presAssocID="{376A6C09-2293-467C-A379-78C3A9FAEBC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88D4F-26E9-4292-9025-25BD91E0E13E}" type="pres">
      <dgm:prSet presAssocID="{376A6C09-2293-467C-A379-78C3A9FAEBC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6787A0-E20F-424D-A244-09F459428B71}" srcId="{376A6C09-2293-467C-A379-78C3A9FAEBCF}" destId="{D6E8D00F-5DD7-41FD-B65D-1F68E8602BBB}" srcOrd="0" destOrd="0" parTransId="{59829CB3-4DCB-4908-8FE5-B214A66DCF79}" sibTransId="{F993F03A-3EB3-4031-8EF7-51DFB9D9503C}"/>
    <dgm:cxn modelId="{4B377239-F65A-40E1-913E-2329DDE48F14}" type="presOf" srcId="{3E0AD3BF-2AA4-49F5-B1C5-BCC234DF3C45}" destId="{C15F5958-9BCB-4F0A-B73E-A01482D4EA5D}" srcOrd="0" destOrd="0" presId="urn:microsoft.com/office/officeart/2005/8/layout/hProcess7"/>
    <dgm:cxn modelId="{C0B65DE5-6290-464C-8183-5EDF0DF36F03}" srcId="{A46F4EDE-0033-484C-83CB-69F247107BB5}" destId="{5E93FBE4-2F45-4479-A2D2-C83B94347D41}" srcOrd="0" destOrd="0" parTransId="{2529295E-D1D3-4313-ADF2-12C3BB26E31C}" sibTransId="{A64785F9-F558-46EA-8896-225E92D9EC43}"/>
    <dgm:cxn modelId="{CEB3C128-F89E-4633-B12A-FE588874BFE9}" type="presOf" srcId="{A46F4EDE-0033-484C-83CB-69F247107BB5}" destId="{A7BD3547-5211-46C3-A69E-392756B22F97}" srcOrd="1" destOrd="0" presId="urn:microsoft.com/office/officeart/2005/8/layout/hProcess7"/>
    <dgm:cxn modelId="{BCD1CDE7-96BB-408E-97D4-EFAA868A1BB2}" type="presOf" srcId="{EC6AE0C9-2E8C-424D-9493-AF82B8FA3E6D}" destId="{3A49EAA2-8E07-4EE1-AD68-E6FEAAB79FAA}" srcOrd="0" destOrd="0" presId="urn:microsoft.com/office/officeart/2005/8/layout/hProcess7"/>
    <dgm:cxn modelId="{DC0F26C7-806F-4376-8F0F-EAEA3BFB1402}" type="presOf" srcId="{A46F4EDE-0033-484C-83CB-69F247107BB5}" destId="{C1864640-3704-4D62-844B-7407EDA80AD3}" srcOrd="0" destOrd="0" presId="urn:microsoft.com/office/officeart/2005/8/layout/hProcess7"/>
    <dgm:cxn modelId="{05C5297F-6896-4626-A388-F902EBF7FE72}" type="presOf" srcId="{D6E8D00F-5DD7-41FD-B65D-1F68E8602BBB}" destId="{F7388D4F-26E9-4292-9025-25BD91E0E13E}" srcOrd="0" destOrd="0" presId="urn:microsoft.com/office/officeart/2005/8/layout/hProcess7"/>
    <dgm:cxn modelId="{CF83F3DC-5B6E-42BD-9B23-5B8B51D72414}" type="presOf" srcId="{376A6C09-2293-467C-A379-78C3A9FAEBCF}" destId="{701DF7AA-E3F3-4899-9EAB-E02B792190B7}" srcOrd="0" destOrd="0" presId="urn:microsoft.com/office/officeart/2005/8/layout/hProcess7"/>
    <dgm:cxn modelId="{3578E858-35D4-4344-AABE-E0C2480332FE}" srcId="{3E0AD3BF-2AA4-49F5-B1C5-BCC234DF3C45}" destId="{A46F4EDE-0033-484C-83CB-69F247107BB5}" srcOrd="0" destOrd="0" parTransId="{B22F9917-FFA8-4A8A-9772-1AC5ACF4EFBD}" sibTransId="{A1566828-625F-4DFE-81F8-3F180102A64A}"/>
    <dgm:cxn modelId="{F613EFF4-EACD-449B-AE8F-6C1351A36BE2}" srcId="{3E0AD3BF-2AA4-49F5-B1C5-BCC234DF3C45}" destId="{376A6C09-2293-467C-A379-78C3A9FAEBCF}" srcOrd="2" destOrd="0" parTransId="{E9F41BBB-B666-4A62-9F9E-ED8437B55C49}" sibTransId="{10E52685-E0A9-4CA6-88BA-3DADD794C7F6}"/>
    <dgm:cxn modelId="{317FB538-AF23-4C40-B75F-B9E4F4ED6CD9}" type="presOf" srcId="{376A6C09-2293-467C-A379-78C3A9FAEBCF}" destId="{28189593-98B8-4CC6-90D4-67BB06E47F10}" srcOrd="1" destOrd="0" presId="urn:microsoft.com/office/officeart/2005/8/layout/hProcess7"/>
    <dgm:cxn modelId="{C5059753-DEB0-4A91-B340-173ECAC54A3C}" type="presOf" srcId="{EC6AE0C9-2E8C-424D-9493-AF82B8FA3E6D}" destId="{27B2055A-96B1-43AC-9019-091FF2CE7D46}" srcOrd="1" destOrd="0" presId="urn:microsoft.com/office/officeart/2005/8/layout/hProcess7"/>
    <dgm:cxn modelId="{C2487E56-E6F4-48D4-9127-3CF99F1AF8EF}" srcId="{EC6AE0C9-2E8C-424D-9493-AF82B8FA3E6D}" destId="{3C5653B4-BC6F-4B82-9E56-01BE06B7C8E5}" srcOrd="0" destOrd="0" parTransId="{1346E404-A71E-4F6C-A8E5-8ECFA3F88475}" sibTransId="{D4CCA3F0-B28E-4ADC-A9F0-EE7C52C014AE}"/>
    <dgm:cxn modelId="{121C4E89-1DCE-48A8-B600-A6FCEB84FF7A}" type="presOf" srcId="{3C5653B4-BC6F-4B82-9E56-01BE06B7C8E5}" destId="{B8419A67-564D-43AD-91EF-AB8B51B68B90}" srcOrd="0" destOrd="0" presId="urn:microsoft.com/office/officeart/2005/8/layout/hProcess7"/>
    <dgm:cxn modelId="{D87F87C1-0DF7-438A-B977-4DD08820A077}" srcId="{3E0AD3BF-2AA4-49F5-B1C5-BCC234DF3C45}" destId="{EC6AE0C9-2E8C-424D-9493-AF82B8FA3E6D}" srcOrd="1" destOrd="0" parTransId="{451871A9-F8FD-4733-8337-F31C4A435E16}" sibTransId="{D8F676FD-5F71-4292-9B8A-053DAEEA5081}"/>
    <dgm:cxn modelId="{AE875ED9-9CC8-4F75-9256-CEEBE902E75B}" type="presOf" srcId="{5E93FBE4-2F45-4479-A2D2-C83B94347D41}" destId="{6A25D1E6-9722-4ED8-8D78-147F9E1EA53A}" srcOrd="0" destOrd="0" presId="urn:microsoft.com/office/officeart/2005/8/layout/hProcess7"/>
    <dgm:cxn modelId="{8C0DAB6D-2D85-48CD-80D0-1B5B71BA91A5}" type="presParOf" srcId="{C15F5958-9BCB-4F0A-B73E-A01482D4EA5D}" destId="{B6CF6D69-6196-480B-9D1B-990BD76E8A5D}" srcOrd="0" destOrd="0" presId="urn:microsoft.com/office/officeart/2005/8/layout/hProcess7"/>
    <dgm:cxn modelId="{96BBE219-D380-4932-9FB0-AD797CA81C21}" type="presParOf" srcId="{B6CF6D69-6196-480B-9D1B-990BD76E8A5D}" destId="{C1864640-3704-4D62-844B-7407EDA80AD3}" srcOrd="0" destOrd="0" presId="urn:microsoft.com/office/officeart/2005/8/layout/hProcess7"/>
    <dgm:cxn modelId="{CA837109-8373-4C9B-9D0F-61CB83B6CB01}" type="presParOf" srcId="{B6CF6D69-6196-480B-9D1B-990BD76E8A5D}" destId="{A7BD3547-5211-46C3-A69E-392756B22F97}" srcOrd="1" destOrd="0" presId="urn:microsoft.com/office/officeart/2005/8/layout/hProcess7"/>
    <dgm:cxn modelId="{A93CEAF5-46A5-4A77-A47C-D2805A5DF947}" type="presParOf" srcId="{B6CF6D69-6196-480B-9D1B-990BD76E8A5D}" destId="{6A25D1E6-9722-4ED8-8D78-147F9E1EA53A}" srcOrd="2" destOrd="0" presId="urn:microsoft.com/office/officeart/2005/8/layout/hProcess7"/>
    <dgm:cxn modelId="{B3BAAED1-6B4F-4307-B245-4181554C75C7}" type="presParOf" srcId="{C15F5958-9BCB-4F0A-B73E-A01482D4EA5D}" destId="{93609D31-242E-40E2-855B-EA755836FBB7}" srcOrd="1" destOrd="0" presId="urn:microsoft.com/office/officeart/2005/8/layout/hProcess7"/>
    <dgm:cxn modelId="{239565A5-4312-4BA8-A5D7-75D096EE95BC}" type="presParOf" srcId="{C15F5958-9BCB-4F0A-B73E-A01482D4EA5D}" destId="{19A1E0E0-5548-46F5-AE96-19136A5203C9}" srcOrd="2" destOrd="0" presId="urn:microsoft.com/office/officeart/2005/8/layout/hProcess7"/>
    <dgm:cxn modelId="{7A0ED2FB-7B9A-4C55-9A51-F3AA4AC1BF0B}" type="presParOf" srcId="{19A1E0E0-5548-46F5-AE96-19136A5203C9}" destId="{C88886E4-EE6C-4EBD-9D7A-F1ADFF785599}" srcOrd="0" destOrd="0" presId="urn:microsoft.com/office/officeart/2005/8/layout/hProcess7"/>
    <dgm:cxn modelId="{C068F8FD-9B03-4EBA-84EA-09185E8EC9A0}" type="presParOf" srcId="{19A1E0E0-5548-46F5-AE96-19136A5203C9}" destId="{E8200A62-138A-4804-A80B-2D1A97293367}" srcOrd="1" destOrd="0" presId="urn:microsoft.com/office/officeart/2005/8/layout/hProcess7"/>
    <dgm:cxn modelId="{E8F2342D-F562-42E1-A8A4-518C792FE67C}" type="presParOf" srcId="{19A1E0E0-5548-46F5-AE96-19136A5203C9}" destId="{E3ED9621-B75C-4E94-A0EA-CA42FFB17B45}" srcOrd="2" destOrd="0" presId="urn:microsoft.com/office/officeart/2005/8/layout/hProcess7"/>
    <dgm:cxn modelId="{28CE2B05-0CF9-42A0-8D06-1E18E504552F}" type="presParOf" srcId="{C15F5958-9BCB-4F0A-B73E-A01482D4EA5D}" destId="{CDF2707A-953F-4C72-804A-78B252C6424F}" srcOrd="3" destOrd="0" presId="urn:microsoft.com/office/officeart/2005/8/layout/hProcess7"/>
    <dgm:cxn modelId="{7C6BB309-81E1-4309-AC72-96620AF764A3}" type="presParOf" srcId="{C15F5958-9BCB-4F0A-B73E-A01482D4EA5D}" destId="{2FA5F50C-D9E5-4F39-9FDF-630325C32F89}" srcOrd="4" destOrd="0" presId="urn:microsoft.com/office/officeart/2005/8/layout/hProcess7"/>
    <dgm:cxn modelId="{C6FF96C7-7177-4D95-8EFB-E93E69E840A1}" type="presParOf" srcId="{2FA5F50C-D9E5-4F39-9FDF-630325C32F89}" destId="{3A49EAA2-8E07-4EE1-AD68-E6FEAAB79FAA}" srcOrd="0" destOrd="0" presId="urn:microsoft.com/office/officeart/2005/8/layout/hProcess7"/>
    <dgm:cxn modelId="{E18FA574-400C-4BB3-A3E5-AFC8E55F663A}" type="presParOf" srcId="{2FA5F50C-D9E5-4F39-9FDF-630325C32F89}" destId="{27B2055A-96B1-43AC-9019-091FF2CE7D46}" srcOrd="1" destOrd="0" presId="urn:microsoft.com/office/officeart/2005/8/layout/hProcess7"/>
    <dgm:cxn modelId="{D1594230-A3CC-455F-BF7C-3B624A794C7C}" type="presParOf" srcId="{2FA5F50C-D9E5-4F39-9FDF-630325C32F89}" destId="{B8419A67-564D-43AD-91EF-AB8B51B68B90}" srcOrd="2" destOrd="0" presId="urn:microsoft.com/office/officeart/2005/8/layout/hProcess7"/>
    <dgm:cxn modelId="{F73DDA9F-5D41-4C21-B166-14C88B4C67D4}" type="presParOf" srcId="{C15F5958-9BCB-4F0A-B73E-A01482D4EA5D}" destId="{D3A5F5E7-6A53-4B3F-994B-BB06C598208E}" srcOrd="5" destOrd="0" presId="urn:microsoft.com/office/officeart/2005/8/layout/hProcess7"/>
    <dgm:cxn modelId="{8946469D-9FA4-4D71-B477-B5E129CEFEA2}" type="presParOf" srcId="{C15F5958-9BCB-4F0A-B73E-A01482D4EA5D}" destId="{D081DA6D-489C-4E1D-AABD-74A53488E254}" srcOrd="6" destOrd="0" presId="urn:microsoft.com/office/officeart/2005/8/layout/hProcess7"/>
    <dgm:cxn modelId="{C584850E-68EA-47BF-B38A-648C7B9160CD}" type="presParOf" srcId="{D081DA6D-489C-4E1D-AABD-74A53488E254}" destId="{1C847CBF-8FC4-4A18-9538-A4CCF42F6C57}" srcOrd="0" destOrd="0" presId="urn:microsoft.com/office/officeart/2005/8/layout/hProcess7"/>
    <dgm:cxn modelId="{52FB7AEC-F04D-4C62-8608-AD3004E58E35}" type="presParOf" srcId="{D081DA6D-489C-4E1D-AABD-74A53488E254}" destId="{DBE708B5-02C7-4206-9376-07235E0672E4}" srcOrd="1" destOrd="0" presId="urn:microsoft.com/office/officeart/2005/8/layout/hProcess7"/>
    <dgm:cxn modelId="{4D5D438C-B7F0-4BDD-94C4-485EACA87438}" type="presParOf" srcId="{D081DA6D-489C-4E1D-AABD-74A53488E254}" destId="{1C7EAEC0-7D5D-4ABA-A30B-F2FD7BFC7F03}" srcOrd="2" destOrd="0" presId="urn:microsoft.com/office/officeart/2005/8/layout/hProcess7"/>
    <dgm:cxn modelId="{1B2505E2-00F5-4CC3-B797-5041F9F2EE94}" type="presParOf" srcId="{C15F5958-9BCB-4F0A-B73E-A01482D4EA5D}" destId="{F3337297-F3E8-4B65-9138-FAE981156A75}" srcOrd="7" destOrd="0" presId="urn:microsoft.com/office/officeart/2005/8/layout/hProcess7"/>
    <dgm:cxn modelId="{342304D9-4EEF-42CA-ABBA-301FEF2E1BFA}" type="presParOf" srcId="{C15F5958-9BCB-4F0A-B73E-A01482D4EA5D}" destId="{C80AB44F-28E7-4D18-919D-D4536B9CA0DF}" srcOrd="8" destOrd="0" presId="urn:microsoft.com/office/officeart/2005/8/layout/hProcess7"/>
    <dgm:cxn modelId="{B5314CD8-BE0F-4027-9D97-BBF7E58302E4}" type="presParOf" srcId="{C80AB44F-28E7-4D18-919D-D4536B9CA0DF}" destId="{701DF7AA-E3F3-4899-9EAB-E02B792190B7}" srcOrd="0" destOrd="0" presId="urn:microsoft.com/office/officeart/2005/8/layout/hProcess7"/>
    <dgm:cxn modelId="{1D27C489-FC63-4A9D-8BF7-7FCA26CE82C8}" type="presParOf" srcId="{C80AB44F-28E7-4D18-919D-D4536B9CA0DF}" destId="{28189593-98B8-4CC6-90D4-67BB06E47F10}" srcOrd="1" destOrd="0" presId="urn:microsoft.com/office/officeart/2005/8/layout/hProcess7"/>
    <dgm:cxn modelId="{7002E293-4191-4A9D-8B3E-9CF2184F32C2}" type="presParOf" srcId="{C80AB44F-28E7-4D18-919D-D4536B9CA0DF}" destId="{F7388D4F-26E9-4292-9025-25BD91E0E13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07B64-E135-463F-A42A-3D37BEF8FDD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537348-EC99-499D-A83D-E4AC12BCFA43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RESPEITO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B1F95-BAD6-437D-AEFE-CF699871C76B}" type="parTrans" cxnId="{75206BAE-18F6-4F5B-ADE7-094B7F7EC43F}">
      <dgm:prSet/>
      <dgm:spPr/>
      <dgm:t>
        <a:bodyPr/>
        <a:lstStyle/>
        <a:p>
          <a:endParaRPr lang="pt-BR"/>
        </a:p>
      </dgm:t>
    </dgm:pt>
    <dgm:pt modelId="{E7120C97-8A36-4307-A551-8D977AC9631F}" type="sibTrans" cxnId="{75206BAE-18F6-4F5B-ADE7-094B7F7EC43F}">
      <dgm:prSet/>
      <dgm:spPr/>
      <dgm:t>
        <a:bodyPr/>
        <a:lstStyle/>
        <a:p>
          <a:endParaRPr lang="pt-BR"/>
        </a:p>
      </dgm:t>
    </dgm:pt>
    <dgm:pt modelId="{381020FD-AA41-4941-996F-AB9A4CEE853F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LIBERDADE</a:t>
          </a:r>
          <a:endParaRPr lang="pt-BR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D6C20-90BB-4545-9510-7CE3C21F2C3C}" type="parTrans" cxnId="{0BB3847C-5671-4AFD-81CE-86EE2415321D}">
      <dgm:prSet/>
      <dgm:spPr/>
      <dgm:t>
        <a:bodyPr/>
        <a:lstStyle/>
        <a:p>
          <a:endParaRPr lang="pt-BR"/>
        </a:p>
      </dgm:t>
    </dgm:pt>
    <dgm:pt modelId="{F8305C64-8A77-422C-9FFE-3268E6995246}" type="sibTrans" cxnId="{0BB3847C-5671-4AFD-81CE-86EE2415321D}">
      <dgm:prSet/>
      <dgm:spPr/>
      <dgm:t>
        <a:bodyPr/>
        <a:lstStyle/>
        <a:p>
          <a:endParaRPr lang="pt-BR"/>
        </a:p>
      </dgm:t>
    </dgm:pt>
    <dgm:pt modelId="{7A4C05AD-05B4-42F1-B417-FDC905C3645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DIGNIDADE</a:t>
          </a:r>
          <a:endParaRPr lang="pt-BR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5514E-3ACF-4AE9-ACEB-D69A6EDC3A30}" type="parTrans" cxnId="{C93BC067-41B5-4216-A997-E04C5A2B7993}">
      <dgm:prSet/>
      <dgm:spPr/>
      <dgm:t>
        <a:bodyPr/>
        <a:lstStyle/>
        <a:p>
          <a:endParaRPr lang="pt-BR"/>
        </a:p>
      </dgm:t>
    </dgm:pt>
    <dgm:pt modelId="{99C627C9-A821-487A-A86D-AEC9B6DAF563}" type="sibTrans" cxnId="{C93BC067-41B5-4216-A997-E04C5A2B7993}">
      <dgm:prSet/>
      <dgm:spPr/>
      <dgm:t>
        <a:bodyPr/>
        <a:lstStyle/>
        <a:p>
          <a:endParaRPr lang="pt-BR"/>
        </a:p>
      </dgm:t>
    </dgm:pt>
    <dgm:pt modelId="{4E67E58B-1CBE-4161-A6A5-5FCB0C0B122B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DIREITO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502B2-84DF-4A73-B771-8CD36C615569}" type="parTrans" cxnId="{B3E86419-C523-4309-9428-79D8B9676469}">
      <dgm:prSet/>
      <dgm:spPr/>
      <dgm:t>
        <a:bodyPr/>
        <a:lstStyle/>
        <a:p>
          <a:endParaRPr lang="pt-BR"/>
        </a:p>
      </dgm:t>
    </dgm:pt>
    <dgm:pt modelId="{725F6FBC-828B-45D5-8D89-0B1867771E54}" type="sibTrans" cxnId="{B3E86419-C523-4309-9428-79D8B9676469}">
      <dgm:prSet/>
      <dgm:spPr/>
      <dgm:t>
        <a:bodyPr/>
        <a:lstStyle/>
        <a:p>
          <a:endParaRPr lang="pt-BR"/>
        </a:p>
      </dgm:t>
    </dgm:pt>
    <dgm:pt modelId="{53B2A877-C4BE-4218-BEF8-BD7499F69E46}" type="pres">
      <dgm:prSet presAssocID="{3B907B64-E135-463F-A42A-3D37BEF8FD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317963E-B758-441E-8FFF-58076AC6EF79}" type="pres">
      <dgm:prSet presAssocID="{3B907B64-E135-463F-A42A-3D37BEF8FDDE}" presName="ellipse" presStyleLbl="trBgShp" presStyleIdx="0" presStyleCnt="1"/>
      <dgm:spPr/>
    </dgm:pt>
    <dgm:pt modelId="{2C061CC9-2A46-47F8-BBCD-CCF0CC4DA27A}" type="pres">
      <dgm:prSet presAssocID="{3B907B64-E135-463F-A42A-3D37BEF8FDDE}" presName="arrow1" presStyleLbl="fgShp" presStyleIdx="0" presStyleCnt="1" custScaleX="37647" custScaleY="83491" custLinFactNeighborX="7748" custLinFactNeighborY="38062"/>
      <dgm:spPr>
        <a:solidFill>
          <a:schemeClr val="accent5"/>
        </a:solidFill>
      </dgm:spPr>
    </dgm:pt>
    <dgm:pt modelId="{1D3ECDA9-A7C9-499F-B5CD-1FC7FA6171EA}" type="pres">
      <dgm:prSet presAssocID="{3B907B64-E135-463F-A42A-3D37BEF8FDDE}" presName="rectangle" presStyleLbl="revTx" presStyleIdx="0" presStyleCnt="1" custScaleX="178547" custLinFactNeighborX="23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E6E64D-CBE9-4110-9B68-AA4290E69D71}" type="pres">
      <dgm:prSet presAssocID="{381020FD-AA41-4941-996F-AB9A4CEE853F}" presName="item1" presStyleLbl="node1" presStyleIdx="0" presStyleCnt="3" custScaleX="119365" custScaleY="116753" custLinFactNeighborY="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35CA4-2918-43A0-B16A-16DA749E979F}" type="pres">
      <dgm:prSet presAssocID="{7A4C05AD-05B4-42F1-B417-FDC905C36451}" presName="item2" presStyleLbl="node1" presStyleIdx="1" presStyleCnt="3" custScaleX="125067" custScaleY="108090" custLinFactNeighborY="1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E5109-8501-44B5-8370-3D1D75881241}" type="pres">
      <dgm:prSet presAssocID="{4E67E58B-1CBE-4161-A6A5-5FCB0C0B122B}" presName="item3" presStyleLbl="node1" presStyleIdx="2" presStyleCnt="3" custScaleX="112165" custScaleY="115844" custLinFactNeighborY="-1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90D221-2E15-49EE-86BC-C24C9C250296}" type="pres">
      <dgm:prSet presAssocID="{3B907B64-E135-463F-A42A-3D37BEF8FDDE}" presName="funnel" presStyleLbl="trAlignAcc1" presStyleIdx="0" presStyleCnt="1" custScaleX="103572" custScaleY="107117" custLinFactNeighborX="216" custLinFactNeighborY="2568"/>
      <dgm:spPr/>
    </dgm:pt>
  </dgm:ptLst>
  <dgm:cxnLst>
    <dgm:cxn modelId="{B3E86419-C523-4309-9428-79D8B9676469}" srcId="{3B907B64-E135-463F-A42A-3D37BEF8FDDE}" destId="{4E67E58B-1CBE-4161-A6A5-5FCB0C0B122B}" srcOrd="3" destOrd="0" parTransId="{959502B2-84DF-4A73-B771-8CD36C615569}" sibTransId="{725F6FBC-828B-45D5-8D89-0B1867771E54}"/>
    <dgm:cxn modelId="{781DE7F2-30A8-4C59-9B97-14853833BC73}" type="presOf" srcId="{4E67E58B-1CBE-4161-A6A5-5FCB0C0B122B}" destId="{1D3ECDA9-A7C9-499F-B5CD-1FC7FA6171EA}" srcOrd="0" destOrd="0" presId="urn:microsoft.com/office/officeart/2005/8/layout/funnel1"/>
    <dgm:cxn modelId="{0BB3847C-5671-4AFD-81CE-86EE2415321D}" srcId="{3B907B64-E135-463F-A42A-3D37BEF8FDDE}" destId="{381020FD-AA41-4941-996F-AB9A4CEE853F}" srcOrd="1" destOrd="0" parTransId="{FBED6C20-90BB-4545-9510-7CE3C21F2C3C}" sibTransId="{F8305C64-8A77-422C-9FFE-3268E6995246}"/>
    <dgm:cxn modelId="{C02167F7-923C-43D8-A56E-F2F2C381B35D}" type="presOf" srcId="{381020FD-AA41-4941-996F-AB9A4CEE853F}" destId="{82235CA4-2918-43A0-B16A-16DA749E979F}" srcOrd="0" destOrd="0" presId="urn:microsoft.com/office/officeart/2005/8/layout/funnel1"/>
    <dgm:cxn modelId="{08363601-DD40-4F1E-913E-2B400D0FCD63}" type="presOf" srcId="{7A4C05AD-05B4-42F1-B417-FDC905C36451}" destId="{76E6E64D-CBE9-4110-9B68-AA4290E69D71}" srcOrd="0" destOrd="0" presId="urn:microsoft.com/office/officeart/2005/8/layout/funnel1"/>
    <dgm:cxn modelId="{75206BAE-18F6-4F5B-ADE7-094B7F7EC43F}" srcId="{3B907B64-E135-463F-A42A-3D37BEF8FDDE}" destId="{1C537348-EC99-499D-A83D-E4AC12BCFA43}" srcOrd="0" destOrd="0" parTransId="{63AB1F95-BAD6-437D-AEFE-CF699871C76B}" sibTransId="{E7120C97-8A36-4307-A551-8D977AC9631F}"/>
    <dgm:cxn modelId="{B92E1833-B2EF-42AF-AEFF-F27A260176AB}" type="presOf" srcId="{1C537348-EC99-499D-A83D-E4AC12BCFA43}" destId="{C4DE5109-8501-44B5-8370-3D1D75881241}" srcOrd="0" destOrd="0" presId="urn:microsoft.com/office/officeart/2005/8/layout/funnel1"/>
    <dgm:cxn modelId="{8ABA364E-779C-40C6-9AE5-07C485030FE3}" type="presOf" srcId="{3B907B64-E135-463F-A42A-3D37BEF8FDDE}" destId="{53B2A877-C4BE-4218-BEF8-BD7499F69E46}" srcOrd="0" destOrd="0" presId="urn:microsoft.com/office/officeart/2005/8/layout/funnel1"/>
    <dgm:cxn modelId="{C93BC067-41B5-4216-A997-E04C5A2B7993}" srcId="{3B907B64-E135-463F-A42A-3D37BEF8FDDE}" destId="{7A4C05AD-05B4-42F1-B417-FDC905C36451}" srcOrd="2" destOrd="0" parTransId="{D935514E-3ACF-4AE9-ACEB-D69A6EDC3A30}" sibTransId="{99C627C9-A821-487A-A86D-AEC9B6DAF563}"/>
    <dgm:cxn modelId="{A9ABFBD6-CA85-47B9-87D9-EAA12FF8D949}" type="presParOf" srcId="{53B2A877-C4BE-4218-BEF8-BD7499F69E46}" destId="{0317963E-B758-441E-8FFF-58076AC6EF79}" srcOrd="0" destOrd="0" presId="urn:microsoft.com/office/officeart/2005/8/layout/funnel1"/>
    <dgm:cxn modelId="{9B796C63-5C23-474F-8F08-E16F5737EE0B}" type="presParOf" srcId="{53B2A877-C4BE-4218-BEF8-BD7499F69E46}" destId="{2C061CC9-2A46-47F8-BBCD-CCF0CC4DA27A}" srcOrd="1" destOrd="0" presId="urn:microsoft.com/office/officeart/2005/8/layout/funnel1"/>
    <dgm:cxn modelId="{FD81829D-C7EA-4614-A9D9-A19BDC4AF7F8}" type="presParOf" srcId="{53B2A877-C4BE-4218-BEF8-BD7499F69E46}" destId="{1D3ECDA9-A7C9-499F-B5CD-1FC7FA6171EA}" srcOrd="2" destOrd="0" presId="urn:microsoft.com/office/officeart/2005/8/layout/funnel1"/>
    <dgm:cxn modelId="{0C50153B-3C9A-40F8-896F-9DFA7CBD12BA}" type="presParOf" srcId="{53B2A877-C4BE-4218-BEF8-BD7499F69E46}" destId="{76E6E64D-CBE9-4110-9B68-AA4290E69D71}" srcOrd="3" destOrd="0" presId="urn:microsoft.com/office/officeart/2005/8/layout/funnel1"/>
    <dgm:cxn modelId="{B320B705-6EA2-46D2-B12F-3A4C9B41F06F}" type="presParOf" srcId="{53B2A877-C4BE-4218-BEF8-BD7499F69E46}" destId="{82235CA4-2918-43A0-B16A-16DA749E979F}" srcOrd="4" destOrd="0" presId="urn:microsoft.com/office/officeart/2005/8/layout/funnel1"/>
    <dgm:cxn modelId="{1C8DE607-1DA7-4BC7-8991-A6A96C25A9F3}" type="presParOf" srcId="{53B2A877-C4BE-4218-BEF8-BD7499F69E46}" destId="{C4DE5109-8501-44B5-8370-3D1D75881241}" srcOrd="5" destOrd="0" presId="urn:microsoft.com/office/officeart/2005/8/layout/funnel1"/>
    <dgm:cxn modelId="{3D029F80-0E5B-448A-AAE0-34A128FC165F}" type="presParOf" srcId="{53B2A877-C4BE-4218-BEF8-BD7499F69E46}" destId="{0A90D221-2E15-49EE-86BC-C24C9C2502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64640-3704-4D62-844B-7407EDA80AD3}">
      <dsp:nvSpPr>
        <dsp:cNvPr id="0" name=""/>
        <dsp:cNvSpPr/>
      </dsp:nvSpPr>
      <dsp:spPr>
        <a:xfrm>
          <a:off x="695" y="736652"/>
          <a:ext cx="2991926" cy="3590312"/>
        </a:xfrm>
        <a:prstGeom prst="roundRect">
          <a:avLst>
            <a:gd name="adj" fmla="val 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/>
        </a:p>
      </dsp:txBody>
      <dsp:txXfrm rot="16200000">
        <a:off x="-1172140" y="1909487"/>
        <a:ext cx="2944056" cy="598385"/>
      </dsp:txXfrm>
    </dsp:sp>
    <dsp:sp modelId="{6A25D1E6-9722-4ED8-8D78-147F9E1EA53A}">
      <dsp:nvSpPr>
        <dsp:cNvPr id="0" name=""/>
        <dsp:cNvSpPr/>
      </dsp:nvSpPr>
      <dsp:spPr>
        <a:xfrm>
          <a:off x="599080" y="736652"/>
          <a:ext cx="2228985" cy="359031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FAMÍLIA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COMUNIDADE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SOCIEDADE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PODER PÚBLICO</a:t>
          </a:r>
          <a:endParaRPr lang="pt-BR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080" y="736652"/>
        <a:ext cx="2228985" cy="3590312"/>
      </dsp:txXfrm>
    </dsp:sp>
    <dsp:sp modelId="{3A49EAA2-8E07-4EE1-AD68-E6FEAAB79FAA}">
      <dsp:nvSpPr>
        <dsp:cNvPr id="0" name=""/>
        <dsp:cNvSpPr/>
      </dsp:nvSpPr>
      <dsp:spPr>
        <a:xfrm>
          <a:off x="3097339" y="746489"/>
          <a:ext cx="2991926" cy="3590312"/>
        </a:xfrm>
        <a:prstGeom prst="roundRect">
          <a:avLst>
            <a:gd name="adj" fmla="val 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/>
        </a:p>
      </dsp:txBody>
      <dsp:txXfrm rot="16200000">
        <a:off x="1924504" y="1919325"/>
        <a:ext cx="2944056" cy="598385"/>
      </dsp:txXfrm>
    </dsp:sp>
    <dsp:sp modelId="{E8200A62-138A-4804-A80B-2D1A97293367}">
      <dsp:nvSpPr>
        <dsp:cNvPr id="0" name=""/>
        <dsp:cNvSpPr/>
      </dsp:nvSpPr>
      <dsp:spPr>
        <a:xfrm rot="5400000">
          <a:off x="2848497" y="3589948"/>
          <a:ext cx="527604" cy="448789"/>
        </a:xfrm>
        <a:prstGeom prst="flowChartExtract">
          <a:avLst/>
        </a:prstGeom>
        <a:solidFill>
          <a:srgbClr val="FFFF00"/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19A67-564D-43AD-91EF-AB8B51B68B90}">
      <dsp:nvSpPr>
        <dsp:cNvPr id="0" name=""/>
        <dsp:cNvSpPr/>
      </dsp:nvSpPr>
      <dsp:spPr>
        <a:xfrm>
          <a:off x="3695724" y="746489"/>
          <a:ext cx="2228985" cy="359031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PRIORIDADE</a:t>
          </a:r>
          <a:endParaRPr lang="pt-BR" sz="2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5724" y="746489"/>
        <a:ext cx="2228985" cy="3590312"/>
      </dsp:txXfrm>
    </dsp:sp>
    <dsp:sp modelId="{701DF7AA-E3F3-4899-9EAB-E02B792190B7}">
      <dsp:nvSpPr>
        <dsp:cNvPr id="0" name=""/>
        <dsp:cNvSpPr/>
      </dsp:nvSpPr>
      <dsp:spPr>
        <a:xfrm>
          <a:off x="6174326" y="746489"/>
          <a:ext cx="2991926" cy="3590312"/>
        </a:xfrm>
        <a:prstGeom prst="roundRect">
          <a:avLst>
            <a:gd name="adj" fmla="val 5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/>
        </a:p>
      </dsp:txBody>
      <dsp:txXfrm rot="16200000">
        <a:off x="5001491" y="1919325"/>
        <a:ext cx="2944056" cy="598385"/>
      </dsp:txXfrm>
    </dsp:sp>
    <dsp:sp modelId="{DBE708B5-02C7-4206-9376-07235E0672E4}">
      <dsp:nvSpPr>
        <dsp:cNvPr id="0" name=""/>
        <dsp:cNvSpPr/>
      </dsp:nvSpPr>
      <dsp:spPr>
        <a:xfrm rot="5400000">
          <a:off x="5945141" y="3589948"/>
          <a:ext cx="527604" cy="448789"/>
        </a:xfrm>
        <a:prstGeom prst="flowChartExtract">
          <a:avLst/>
        </a:prstGeom>
        <a:solidFill>
          <a:srgbClr val="FFFF00"/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88D4F-26E9-4292-9025-25BD91E0E13E}">
      <dsp:nvSpPr>
        <dsp:cNvPr id="0" name=""/>
        <dsp:cNvSpPr/>
      </dsp:nvSpPr>
      <dsp:spPr>
        <a:xfrm>
          <a:off x="6772712" y="746489"/>
          <a:ext cx="2228985" cy="359031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EFETIVAÇÃO DOS DIREITOS</a:t>
          </a:r>
          <a:endParaRPr lang="pt-BR" sz="2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2712" y="746489"/>
        <a:ext cx="2228985" cy="359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963E-B758-441E-8FFF-58076AC6EF79}">
      <dsp:nvSpPr>
        <dsp:cNvPr id="0" name=""/>
        <dsp:cNvSpPr/>
      </dsp:nvSpPr>
      <dsp:spPr>
        <a:xfrm>
          <a:off x="3099828" y="301654"/>
          <a:ext cx="4581954" cy="15912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1CC9-2A46-47F8-BBCD-CCF0CC4DA27A}">
      <dsp:nvSpPr>
        <dsp:cNvPr id="0" name=""/>
        <dsp:cNvSpPr/>
      </dsp:nvSpPr>
      <dsp:spPr>
        <a:xfrm>
          <a:off x="5299561" y="4461310"/>
          <a:ext cx="334296" cy="474483"/>
        </a:xfrm>
        <a:prstGeom prst="downArrow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ECDA9-A7C9-499F-B5CD-1FC7FA6171EA}">
      <dsp:nvSpPr>
        <dsp:cNvPr id="0" name=""/>
        <dsp:cNvSpPr/>
      </dsp:nvSpPr>
      <dsp:spPr>
        <a:xfrm>
          <a:off x="1691279" y="4652735"/>
          <a:ext cx="7610178" cy="1065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DIREITO</a:t>
          </a:r>
          <a:endParaRPr lang="pt-BR" sz="3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279" y="4652735"/>
        <a:ext cx="7610178" cy="1065570"/>
      </dsp:txXfrm>
    </dsp:sp>
    <dsp:sp modelId="{76E6E64D-CBE9-4110-9B68-AA4290E69D71}">
      <dsp:nvSpPr>
        <dsp:cNvPr id="0" name=""/>
        <dsp:cNvSpPr/>
      </dsp:nvSpPr>
      <dsp:spPr>
        <a:xfrm>
          <a:off x="4610910" y="1891746"/>
          <a:ext cx="1907877" cy="186612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DIGNIDADE</a:t>
          </a:r>
          <a:endParaRPr lang="pt-BR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0312" y="2165034"/>
        <a:ext cx="1349073" cy="1319552"/>
      </dsp:txXfrm>
    </dsp:sp>
    <dsp:sp modelId="{82235CA4-2918-43A0-B16A-16DA749E979F}">
      <dsp:nvSpPr>
        <dsp:cNvPr id="0" name=""/>
        <dsp:cNvSpPr/>
      </dsp:nvSpPr>
      <dsp:spPr>
        <a:xfrm>
          <a:off x="3421628" y="771686"/>
          <a:ext cx="1999016" cy="1727663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LIBERDADE</a:t>
          </a:r>
          <a:endParaRPr lang="pt-BR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4377" y="1024696"/>
        <a:ext cx="1413518" cy="1221643"/>
      </dsp:txXfrm>
    </dsp:sp>
    <dsp:sp modelId="{C4DE5109-8501-44B5-8370-3D1D75881241}">
      <dsp:nvSpPr>
        <dsp:cNvPr id="0" name=""/>
        <dsp:cNvSpPr/>
      </dsp:nvSpPr>
      <dsp:spPr>
        <a:xfrm>
          <a:off x="5158613" y="283951"/>
          <a:ext cx="1792796" cy="18515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RESPEITO</a:t>
          </a:r>
          <a:endParaRPr lang="pt-BR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1162" y="555111"/>
        <a:ext cx="1267698" cy="1309279"/>
      </dsp:txXfrm>
    </dsp:sp>
    <dsp:sp modelId="{0A90D221-2E15-49EE-86BC-C24C9C250296}">
      <dsp:nvSpPr>
        <dsp:cNvPr id="0" name=""/>
        <dsp:cNvSpPr/>
      </dsp:nvSpPr>
      <dsp:spPr>
        <a:xfrm>
          <a:off x="2833506" y="66896"/>
          <a:ext cx="5150287" cy="42612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3T16:07:31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22401 5556 0,'-35'0'453,"0"0"-453,0-17 16,-18-1 0,17 18-16,-281-141 93,299 123-77,1 18-16,-19-17 31,19-1-31,-1 18 16,-17 0-1,17-18-15,0 1 16,1 17 0,-1-18-1,1 0-15,-19 18 16,19-17-16,-1 17 16,0-18-1,1 18 1,-1 0-16,0 0 15,1 0 1,-1 0-16,1 0 31,-1 0-31,0 0 16,-17 0 0,17 0-16,1 0 31,-54 18-16,1-18 1,52 0-16,-17 17 16,-1 1-1,19-18 1,-1 0-16,-35 18 16,18-18-1,17 17 1,-17-17-16,17 0 15,-17 0 1,17 0 0,-17 18-1,-18-18 17,36 0-32,-1 0 15,0 0-15,1 18 16,-1-18-1,-35 0 1,18 0 0,17 0-1,1 0-15,-19 0 16,19 0 0,-19 0-1,19-18 1,-1 18-1,0 0-15,1 0 16,-1 0-16,-17 0 16,-18 0-1,18 0 17,-1 0-32,19 0 31,-18 0-31,-18 0 31,35 0-15,-35 0-1,35 0-15,1 0 16,-1 0 0,1 0-16,-1 0 15,0 0 1,1 0-16,-19-18 15,19 18 1,-1 0 0,0 0-16,1 0 15,-1 0 1,0 0-16,1 0 16,17-17-1,-18 17-15,1 0 16,-1 0-1,0 0-15,1-18 32,-1 18-32,0 0 15,1 0 1,-1 0 0,0 0-1,1 0 1,-1 0-1,1 0 17,-1 0-17,0 0 32,1 0 0,17 18-16,-18-18-15,0 0 15,1 0 0,-1 0-15,0 0 15,1 0-15,-1 0 0,1 0-1,-19-18 16,1 18-15,0 0 0,17 0-1,-17-18-15,17 18 16,0 0 0,-17 0-16,35-17 15,-35 17 1,0 0-1,17 0 1,0-18-16,-17 18 16,17 0-1,1 0-15,-36 0 32,35 0-32,-17 0 0,-36-18 31,19 18 0,34 0-31,-17-17 16,-1 17-16,19 0 15,-19 0-15,1 0 16,-71-18 15,71 18-15,-18 0-16,0 0 15,18 0 1,-18 0-16,18 0 16,-1 0-16,-69 0 31,69 0-15,-17 0-1,-35 0 16,53 0-15,-18 18 0,35-18-16,-17 0 15,0 0 1,17 0-16,1 0 16,-19 0-1,1 17 1,17-17-1,-17 0-15,17 0 16,1 0-16,-1 0 16,1 0-1,-1 0 1,0 0-16,-17 0 16,17 0 15,-35 0-16,-17 0 1,52 0 15,-35 0-31,18 0 16,-18 36 15,0-36-15,36 0-1,-1 0 1,0 0-16,1 0 16,-1 0-1,0 0 1,-17 0 0,17 0-1,1 0 16,-1 0-31,1 0 16,-1 0 0,0 0-1,1 0 1,-1 0 0,0 0-1,1 0-15,-1 0 16,0 0-1,1 0-15,-1 0 16,0 0-16,-34 0 31,16 0-15,19 0-16,-19 0 16,19 0-1,-1 0 1,0 0-16,-34 0 31,34 0-15,-17 0-1,17 0-15,0 0 32,1 0-17,-36 0 1,35 0-1,1 0-15,-1 0 16,-17 0 0,35 17-1,-36-17-15,19 0 16,-1 18 0,0-18-1,18 18-15,-17-18 16,-36 17-1,18 1 17,17 0-17,-35 35 1,35-36 0,1 1-1,-1-1 1,-35 36-1,36-35 1,-1-18-16,18 18 16,-18-1-1,1-17 1,-1 18 0,0 0-16,1-1 31,-1 1-31,18 17 31,-18-17-15,18-1-1,0 1-15,0 0 16,0-1 15,0 1-15,18-18 15,-18 18-31,18-18 16,-1 0-1,-17 17-15,18-17 32,0 0-17,-1 18-15,-17-1 31,18-17-31,0 18 32,-1-18-32,1 18 31,-1-18-31,1 0 31,-18 17 0,0 1-15,18 0-16,-1 35 16,1-36 15,-18 1-31,35 17 16,-17 0 15,-18-17-31,18-18 15,-1 35 1,1-17 15,-18 0-15,17-18 0,1 17-1,-18 1 1,18-18 15,-18 18-15,0-1 15,17 1-15,1-1-1,0-17 1,17 36-1,-35-1 17,35-35-17,-17 0 1,-18 35 0,18-35-1,-18 36 1,35-19-1,-18 1 1,1-18-16,0 17 16,-1 1-1,1 0-15,0-1 16,17 1 0,-17 0-1,-1-18 1,1 17-16,-1 1 31,1-18-31,0 18 16,-1-18-1,1 17 1,0-17-16,-1 18 16,19-18-16,-19 0 15,-17 18 1,35-18-1,-17 0-15,35 0 16,-18 0 0,1 0-1,-19 0-15,1 0 16,17 0-16,-17 0 31,-1 0-31,19 0 0,-1 0 31,-17 0-31,-1 0 16,19 0 0,-19-18-16,18 18 31,-17 0-15,53-18-1,-36 18 1,-17 0-1,17 0 1,0-17 0,-17 17-1,35 0 17,-36 0-32,19 0 15,-19 0 1,1 0-16,35-18 31,-36 18-31,1 0 16,17 0-1,-17-18-15,0 18 16,-1 0 0,1 0-16,0 0 15,-1 0 1,18 0-16,-17 0 15,0 0 1,-1 0 0,19 0-16,-1 0 15,0 0 1,0 0 0,-17 0-1,17 0-15,1 0 31,-19 0-31,19 0 0,-1 0 32,53 0-17,-53 0 1,18 0 0,0 0-1,-35 0 1,17 0-1,-17 0-15,35 0 16,-36 0 0,1 0-16,35 0 15,0 0 1,-18 0 0,18 0-1,-18 0 1,-17 0-16,0 0 15,34 0 17,-34 0-32,35 0 15,-18 0 17,1 0-32,-19 0 15,1 0 1,-1 0-16,1 0 15,17 0 1,-17 0 0,0 0-16,-1 0 15,1 0 1,35 0 0,-36 0-1,1 0 1,17 0-1,18 0 1,-17 0 0,-19 0-1,1 0-15,35 0 16,-18 0 15,0 0-15,-17 0-16,17 0 15,1 0 1,-19 0-16,18 0 16,-17 0-1,0 0-15,35 0 32,-53-17-32,35 17 0,-17 0 15,34 0 1,1 0 15,-35 0-31,17 0 16,1 0 15,17 0-15,-36 0-1,18 0 1,-17 0-1,17 0-15,1 0 16,-19 17 0,1-17-1,52 0 1,1 0 0,-53 0-1,-1 18 1,19-18-1,-19 0-15,18 0 16,18 0 0,-17 0 15,-19 0-31,1 0 16,35 0-1,-18 0 1,-17 0-16,70 0 31,-53 0-15,-17 0-1,17 18-15,36-18 32,-18 0-17,0 17 1,-36-17-1,18 0 1,1 0-16,34 18 16,-52-18-1,17 0 1,36 0 0,-54 0-16,19 0 15,34 0 16,-17 0-15,-35 0-16,17 0 16,0 0-1,-17 0-15,17 0 16,1-18 0,-19 18-16,18 0 15,-17 0-15,17 0 16,18 0-1,-17 0 17,-19 0-32,1 0 15,35 0 1,0 0 15,-18 0-31,-17 0 16,52 0-16,-35-17 15,-17 17-15,17 0 16,1 0 0,-19 0-16,19 0 15,-19-18 1,18 18-16,1 0 16,-19-18-1,1 18-15,0 0 16,-1 0-1,1 0-15,0 0 16,17 0 0,-17 0-1,-1 0 17,1 0-17,-1 0 1,19 0-1,-19 0 1,19 0 875,17 0-876,-18 0-15,0 0 16,36 18 0,-36 17-16,0-35 15,0 18-15,1 0 16,-1-18-16,0 0 15,1 17-15,-1 1 16,-17-18 0,17 0-16,-18 0 15,19 0-15,-19 0 16,1 0 0,0 17-16,-1-17 15,19 0-15,-1 0 16,-35 18-16,35-18 15,-17 0 1,-1 0-16,1 0 16,0 0-16,-1 0 15,19 0-15,-19 0 16,18 0 0,-17 0-1,17 0-15,1 0 16,-19-18-16,19 18 15,-19 0 1,1 0-16,0 0 16,-1 0-16,1 0 15,-1 0 1,1 0-16,0 0 16,-1-17-1,1 17-15,0 0 31,-1 0-31,1 0 16,0 0 0,-1 0-16,1 0 15,-1 0 1,1 0 0,0 0-16,-1 0 15,1 0 1,0 0-16,-1 0 15,1 0 1,0 0-16,-1 0 16,1 0-16,-1 0 15,1 0-15,17 0 16,-17 0-16,17 0 16,-17 0-16,35 0 15,-35 0-15,17 0 16,-18 0-16,19-18 15,-1 18-15,0 0 16,1 0 0,-1 0-16,0 0 15,-17 0-15,-1 0 16,19 0-16,-1-17 16,-17 17-16,17 0 15,-18 0-15,1 0 16,0 0-1,17 0-15,-17 0 16,-1 0 0,1 0-16,0 0 15,-1 0 1,1 0-16,0 0 16,-1 0-16,18 0 15,-17 0-15,0 0 16,-1 0-16,19 0 15,-1 0-15,0 0 16,0 0 0,1-18-16,-1 18 15,18 0-15,0 0 16,-18 0-16,18 0 16,0 0-16,18 0 15,-36 0-15,0 0 16,18 0-16,-18 0 15,1 0-15,-1 0 16,-18 0 0,19 0-16,-1 0 15,0 0-15,1-18 16,-1 18-16,0 0 16,18-17-16,-18 17 15,1 0-15,-1-18 16,18 18-16,-18 0 15,36 0-15,-18 0 16,-18 0 0,0 0-16,18 0 15,0 0-15,0 0 16,-36 0 0,1 0-16,0 0 15,-1 0-15,1 0 16,0 0-1,-1 0-15,1 0 16,0 0 0,-1 0-1,19 0 1,-19 0-16,1 0 16,17 0-16,0 0 15,-17 0-15,0 0 16,17 0-16,0 0 15,0 0-15,1 0 16,-1 0-16,0 0 16,1 0-1,-1 0-15,-18 0 16,1 0-16,0 0 16,17 0-16,-17 0 15,-1 0-15,1 0 16,0 0-16,-1 0 15,1 0 1,0 0-16,-1 0 16,1 0-1,-1 0 1,1 0 0,0 0-16,-1 0 15,1 0-15,17 0 16,1 0-16,-19 0 15,18 0 1,-17 0-16,0 0 16,-1 0-16,19 0 15,-19 0 1,1 0-16,17 18 16,-17-18-16,17 0 15,-17 0-15,17 0 16,-17 0-16,-1 0 15,1 0-15,0 0 16,17 0-16,-17 0 16,-1 0-16,1 0 15,17 0 1,-17 0 0,-1 0-16,19 0 15,-19 0-15,1 0 16,17 0-1,-17 0-15,-1 0 16,1 0 0,0 0-16,-1 0 31,1 0-15,0 0-16,-1 0 15,1 0-15,0 0 16,-1 0-1,18 0 1,-17 17-16,0-17 16,17 0-1,18 18-15,-18-18 16,1 0 0,-1 0-16,-18 18 15,1-18 1,0 0-16,-1 0 15,1 0-15,0 0 16,-1 0 0,1 0 15,0 0-31,-18-18 16,17 18-16,1 0 31,-1 0-16,-17-18 17,18 18-17,-18-17 1,18-1 0,-18 0-1,17 18-15,-17-17 16,36-89 78,-36 88-63,0 1-31,0-19 15,17 1 17,-17-18-17,0 18 1,18-18 0,-18 0-1,0 35 1,18 1-16,-18-19 15,17 1 1,-17 0 0,0 17-16,18 18 15,-1-53 1,-17 36 0,0-19-1,0 19 16,0-19-15,18 36-16,-18-17 16,0-1-1,0 1 1,0-1 0,0 0-1,0 1 1,0-1 15,0 0-31,-18 18 16,1-17-1,-1-1 17,18 0-17,-17 18 1,-1-17-1,0 17 1,1 0 0,17-18-1,-36 18 1,36-17-16,-17 17 31,-1 0-31,0 0 31,1 0-31,17-18 16,-18 18-16,1-18 16,-1 18-1,0-17 1,1 17 0,17-18-1,-36 0 1,19 1-1,-1 17 1,0-18 15,1 18-31,-36-18 32,18 1-17,-1 17 16,36-18-31,-17 18 16,-19-17 0,-17 17-1,36-18 1,-1 18 0,-17-18-1,17 18-15,1 0 16,-1 0-16,-17 0 15,-1-17 17,1 17-32,18-18 31,-19 0-15,-17 18-1,36-17-15,-1 17 16,0 0-16,1 0 15,-1 0-15,-17-18 16,0 18 0,-1 0-1,-17-18 1,36 18 0,-1 0-16,0 0 31,1 0-31,-18 0 15,17 0-15,-17 0 16,17 0 0,0 0-1,1 0-15,-36 0 16,18-17 0,-18 17-1,35 0-15,0 0 16,1 0-16,-1 0 15,-17 0 1,17 0 0,1 0-16,-19 0 31,-17 0-15,0 0-1,18 0 16,0 17-31,0-17 32,-18 0-17,35 0 1,-17 0-16,-18 18 31,18-18-15,17 0-1,-35 18 1,18-18 0,17 0-1,-35 17 1,36-17 0,-1 0-1,-35 0 16,35 0-31,-17 0 16,17 0 15,1 0-15,-19 0 0,1 0-1,18 0 1,-1 0-1,0 0 1,1 0 0,-19 0-1,19 0 1,-1 0 0,0 0 15,1 0-16,-1 0 1,1 0 0,-1 0-16,0 0 15,1 18 1,-36-18 15,35 0-15,-17 0-1,17 0 1,1 18-16,-19-18 31,1 0-15,17 0 0,1 0-16,-19 0 31,36 17-31,-17-17 15,-1 0 1,0 0-16,1 0 16,-18 0-1,17 0 1,-17 0 0,-18 0 15,35 0-16,-35 18 1,36-18 0,-1 0-1,-17 0-15,17 0 16,0 0-16,-17 0 16,0 0-1,0 18 1,17-18-1,-17 0 17,-1 0-17,1 0 1,17 0 0,-17 0-1,0 0 1,0 17-1,17-17 1,-53 0 0,36 0-1,0 0 1,0 0 0,-36 0-1,18 0 1,0 0 15,18 0-31,0 0 0,-36 0 31,18 0-15,-17 0 0,52 0-1,-70 0 1,17 0-1,18 0 1,36 0-16,-19 0 31,19 0-31,-36 0 16,35 0 0,1 0-1,-1 0 1,-35 0-1,35 0-15,-35-17 16,36 17 0,-36-18 15,35 18-31,1 0 16,-1-18-1,0 18-15,-17 0 16,17 0-1,-35-17 1,18 17 0,0 0-1,-18 0 1,0 0 0,18 0 15,0 0-31,-1 0 31,19 0-31,-1 0 0,-17 0 31,-1 0-31,1 0 16,0 0 0,0 0-1,17 0 1,0 0-16,1 0 15,-19-18 1,19 18 0,-54 0-1,36 0 17,17-18-17,1 18-15,-1 0 16,0 0-1,1 0 1,-1 0-16,0 0 31,1 0-31,-1 0 16,1 0 0,-1 0 15,0 0-31,1 0 15,-1 0-15,0 0 32,1 0-32,-1 0 15,0 0 1,1 0 0,-1 18-1,0-18 1,-34 18 15,34-18-31,0 0 31,1 0-31,-1 17 16,0-17-16,-17 18 16,17-18-1,1 0 1,-1 18-1,1-18 1,-1 0 0,18 17-16,-35-17 31,17 0-15,0 0-16,1 0 31,-1 18-16,0-18-15,1 0 16,17 17 0,-18-17-1,1 0 1,-1 0 0,0 0-1,18 18 16,-17-18-15,-1 0 31,0 0 0,1 0-16,-1 0 0,0 0-15,1 18 0,-1-18-1,0 0 32,1 0-31,-1 0-1,1 0 1,-1 0 15,0 0 16,18 17-16,-17-17-15,-1 0 15,0 0-15,1 0 15,-1 18-15,0-18 15,1 0 0,-1 0 0,18 18 48,18-18-64,-1 0 16,1 0-31</inkml:trace>
  <inkml:trace contextRef="#ctx0" brushRef="#br1" timeOffset="21357.365">24589 11783 0</inkml:trace>
  <inkml:trace contextRef="#ctx0" brushRef="#br1" timeOffset="21571.456">24589 11783 0</inkml:trace>
  <inkml:trace contextRef="#ctx0" brushRef="#br1" timeOffset="39922.013">18785 6791 0,'-17'0'329,"-1"-18"-314,1 1 1,-36 17-1,35 0 1,-53-18 0,54 18-1,-19-18 1,19 18-16,-1 0 16,-35-17-1,18 17 1,-18-18-1,0 18 1,-53-17 15,106-1-31,-70 18 32,52-18-32,-17 18 15,-18-17 1,35 17-1,1 0 1,-19 0 15,-34-18-31,52 18 16,1 0 0,-19-18-1,-17 18 1,36-17-1,-19 17 1,19 0 0,-1 0-16,-17-18 15,17 18 1,1 0 0,-1 0-1,-17 0-15,-1-18 16,19 18-1,-1 0 1,-17-17 0,17 17-1,1 0 1,-1 0 0,0 0-16,-17 0 31,17 0-31,1-18 15,-1 18 1,0 0-16,-17 0 31,-18 0 1,36 0-32,-36 0 31,35-18-31,-70 18 31,0 0-15,35 0-1,0 0 1,-18 0 0,36 0-1,0 0-15,-1 0 16,19 0-1,-1 0-15,-70 0 16,53 0 0,-18 0-1,35 0-15,-35 0 32,18 0-32,-18 18 15,35-18 1,-17 0-1,0 0-15,0 18 16,-71-1 15,70 1-31,-34 0 16,52-18-16,-17 0 16,17 17-1,1-17 1,-19 18-1,1-18 1,0 18 0,17-1 15,1-17 0,17 18-15,-18-18-1,0 18 32,1-1-31,-1 18 0,-17-17-1,-18 0 16,53-1-31,-18 1 32,18 0-32,-17-1 15,17 19 17,0-19 14,0 1 1,0-1-15,17-17-17,1 0 16,-18 18-31,18-18 16,-1 0 0,1 0 15,-1 0-31,1 0 31,0 0-15,-1 0-1,1 0 1,0 0 31,-18 18-16,0-1 0,0 1-31,0 0 32,17-18-32,-17 17 15,0 1 17,0 0 14,18-18-46,-18 17 32,18-17-1,-18 18-15,35-18-1,-35 17 1,0 1 15,0 0 0,35-18-15,-35 17 0,0 1 15,0 0 16,18-18-32,-18 17 1,0 1 0,0 0 15,0-1 0,0 1-15,0 0 46,0-1-46,0 1-1,17-1 1,-17 1 0,0 0-1,18-1 1,-18 19 0,18-19-1,-18 19-15,17-36 16,-17 17-16,18 1 15,-18 17 1,18 0 0,-1 18-1,1-17 1,-1-1 0,36 0 15,-35-17-31,53 17 31,-71-17-31,35-1 0,0 1 16,0 0-1,18 17 1,-17-17-16,-1-18 16,0 17-16,-17-17 15,52 18 1,-34-18 15,-1 0-31,-17 0 16,34 0-1,-16 17 17,-19-17-32,1 0 15,0 0-15,-1 0 0,1 0 16,17 0-1,-17 0-15,52 0 32,-34 0-17,-19 0 1,1 0 0,0 0-16,17 0 15,0 0 1,-35-17-16,53 17 15,-18-18 1,1 18-16,87-17 31,-88-1 1,1 18-32,17-18 31,-36 18-31,19-17 15,-19-1-15,1 18 16,35-18 0,-36 18-1,1 0 1,17-17 0,-17 17-1,17 0 1,-17-18-1,35 18 17,-36-18-32,1 18 15,17 0 1,36-17 15,-36 17-15,0 0-1,1 0 1,-1 0 0,-17 0-1,17 0 1,0 0 0,-17 0-1,-1 0 1,36 0-1,-35 0 1,0 0 0,35-18-1,-18 18 1,0 0 0,18 0 15,-35 0-31,-1 0 31,1 0-15,17 0-1,-17 0 1,-1 0 0,1 0-1,0 0 1,-1 0-1,1 0 1,0 0-16,-1 0 16,1 0 15,0 0-15,17 0-1,-17 0 1,-1 0-1,1 0 1,-1 0 0,19 18-1,-19-18 1,1 17 0,17-17 15,-17 18-16,17-18 1,0 18 15,-17-18-31,0 0 32,-1 0-32,19 0 31,-19 0-31,1 0 31,17-18-15,18 0 15,-18 18-15,-17-17-1,0 17 1,17 0-1,-17-18 1,-1 18 0,19 0 15,-19 0-15,-17-18-16,18 18 31,-18-17 0,17-18-15,-17-1 31,0 19-32,0-1 1,0 0-1,0 1 1,0-1 0,0 0-1,0-17 1,-17 18 0,17-19 15,0 19-31,0-1 31,-18 0-31,18 1 0,0-1 47,0 0-31,-17 18-16,17-17 15,0-1 16,0-17-15,0 17 15,0-17-15,0 0 15,0 17-31,0-17 16,0 17 15,0-17-15,0 17-1,0 1 1,0-1 0,17 18-1,-17-18 1,0 1-1,0-1 1,0 0 15,-17 18-15,17-17 0,-18-1-1,0 18 16,18-18-15,-17 18 0,-1 0-1,0-17 1,1 17 0,-1 0-1,-17-35 1,17 35-1,0 0 1,-17 0 0,18 0-1,-1 0 1,0 0 0,1 0-1,-19 0 16,19 0-31,-1 17 32,0-17-17,1 0 1,-18 0 0,17 0-1,0 0-15,-17 0 16,35 18-1,-18-18 1,-35 0 0,36 0 15,-1 0-31,1 0 31,-1 0-15,0 0-1,1 0 1,-1-35 15,0 35-15,1 0 15,-1 0 0,0 0-15,1 0 0,17-18 15,-18 18-31,18-18 31,-18 1-15,18-1-1,0 0 1,0 1 0,-17 17-1,17-18 32,0 0-16</inkml:trace>
  <inkml:trace contextRef="#ctx0" brushRef="#br1" timeOffset="51803.4847">7743 7708 0,'-17'-17'297,"-1"17"-281,-35-18-1,18 18 1,-141-35 0,70-1-1,53 36 1,-18-17 0,18 17-1,-17-18 1,52 18-1,-17 0 1,-18 0 15,18 0-15,-53 0 15,35 0 0,35 0-15,-53 0 0,36-18-16,0 18 15,-36 0 1,18 0 0,-17 0-1,-1 0 1,1 0-1,-36-17 17,71 17-32,-1 0 15,1-18 1,0 18-16,0 0 16,-36 0-1,36-17-15,-1 17 16,-17 0-1,36-18-15,-1 18 16,1 0 0,-54 0-1,0-18 1,1 18 0,-1 0-1,-17 0 1,0 0-1,53 0 1,-1 0-16,1 0 16,-18 0-1,36 0-15,-19 0 16,-34 0 0,52 0-1,0 0 1,-17 0-1,18 0-15,-36 0 16,35 0 0,-17 0 15,-1 18-31,19-18 16,-1 0-16,1 0 15,-1 0 1,0 0-16,1 0 0,-1 0 15,0 0 1,1 0 15,-1 0-15,0 18 0,-35-18-1,18 0 1,0 0 15,17 0-15,1 0-16,-1 0 15,-17 0 1,17 0 15,0 0-31,1 0 0,-1 0 31,1 0-31,-1 0 16,0 0 0,-17 0-16,-18 17 31,35 1-31,1-18 0,-1 0 16,1 17-1,-19 1 1,1 0-1,17-1 1,-35 1 0,36-18-1,-1 0-15,-17 18 16,17-1 0,1-17-16,-19 18 15,19-18 1,-1 18-1,0-18 1,1 0-16,-1 17 16,0 1-1,1-18 1,-1 0-16,1 0 31,17 17-15,-18-17-1,0 18-15,1 0 16,-1-1-16,-17 19 31,-18-19-15,18 19 0,-1 17-1,19-53 1,17 35-16,0-18 15,-18 1 1,18 0 0,-18-1-1,18 1 17,0 0-17,-17-18-15,17 35 31,0-17-15,0-1 15,0 1-15,0-1 0,17 1-1,1-18 16,-18 18-15,0-1 0,18-17-1,-1 0 17,-17 18-32,18 0 15,-18 17 1,0 0 15,35 18-15,-35-18-1,0 36 1,35-36 0,-17 36-1,0-36 1,-1 0-1,-17 1 1,0-19 15,18 1-31,0 0 16,-1-1 0,1 1-1,0-18 1,-1 17-1,1 1 1,-1 0 0,36-18-1,18 70 1,-53-70-16,17 18 16,35 17-1,-34-35 1,-1 18-16,53 17 15,-35-17-15,18-18 16,17 17 0,-35-17-1,0 0-15,70 0 16,-70 0 0,-18-17-1,1 17-15,17 0 16,-1-18-16,-16 0 31,17 18-15,-18-17-1,0-1-15,18 18 32,0-17-17,-18-1 1,1 18-1,-1 0 1,35 0 0,1-18-1,-36 18 1,18-35-16,53 35 31,-35 0-31,-36-18 0,53 1 31,0 17-15,-53-18-16,18 18 0,18-18 16,-36 18-1,1-17 1,-19 17-16,71-18 31,-52 1-15,17 17-1,-18 0 1,18 0 0,0-18-1,0 18 17,-36-18-32,89 1 15,-88 17 1,-1-18-16,72 0 31,-54 18-31,35-17 16,-17 17-1,-17 0-15,87-18 32,-35 18-17,-70 0 1,-1 0-1,36 0 1,-17 0 15,-19 18-31,1-18 16,0 17 15,-1-17-31,19 36 16,-19-19 15,1 1-15,-18 0-16,17-18 15,1 17 1,-18 1 0,18-1-1,-18 1 1,17-18-1,1 18 1,0-18 0,-1 17-1,19 1 1,-19-18 0,18 18-16,1-1 31,-1-17-31,36 18 0,-1 0 31,-17-18-31,71 35 31,-36-18-15,-53-17-16,36 18 16,-54-18-16,18 0 15,36 0 1,-18 0-1,-18 0 1,-17 0 0,-1 0-1,1 0-15,0 0 16,-1 0 0,1 0-1,0 0 1,-1 0 46,19 0 423,52 0-470,0 0 1,-17 0 0,70 18-1,-18-1 1,-70-17-1,-18 0 1,54 0 0,-54 18-1,-18-18-15,1 0 16,17 0 0,1 0-1,-19 0 1,1 0-16,0 0 31,-1 0-31,1 0 0,17 0 31,36 18-15,-54-18 0,19 0-1,16 17 1,-34-17-1,17 0 1,-17 0 0,17 18-1,1-18 1,34 0 0,-35 0-1,-17 0-15,35 0 31,-18 0-31,-17 0 16,52 0 0,-34 0-16,-1 0 31,0 0-31,1 0 16,-19 0-16,1 0 0,-1 0 15,1 0 1,0-18-1,-1 18-15,1 0 16,0 0 0,-1 0-1,1 0 17,0 0-32,17 0 31,-35-17-31,35 17 15,0 0 1,36-18 15,-36 18-31,-17 0 16,52-18 15,-34 1-15,-1-1-16,0 18 15,-17-18 1,0 18-16,-1-17 16,18 17-1,1-18 17,-19 1-32,1 17 31,-18-18-16,18 18-15,-1 0 16,-17-18 15,18 18-15,-18-17 0,0-1-1,18 18 1,-18-18-1,0 1 1,0-1 0,0 0 15,0 1-15,0-1-1,17 1 1,-17-1-16,0 0 31,0 1-15,0-1-1,0 0 1,0 1 0,0-19-1,0 19 1,0-1 15,0 1-15,0-19-1,0 19 1,0-1 0,-17 0-1,17 1 1,-18 17-1,18-18-15,0 0 16,-18 1 0,18-1-16,-17 18 15,17-18 1,-18 1-16,18-18 31,-18 17-15,18 0-1,-17 1 1,17-1-16,-18-35 31,-17 35-15,35 1-16,-18-1 16,1 1-1,17-19 1,-18 36-1,0-17-15,1-19 16,-19 1 15,19 35-15,-19-18 15,1 18-15,18 0-1,-19-17 1,19 17 0,-19 0-1,19 0 1,-19 0 0,1 0-1,18 0-15,-1 0 16,-17 0-1,-18 0 17,0 0-17,17 0 1,19 0 0,-54 0 15,36-18-16,17 18-15,1 0 16,-1 0 0,-35-17-1,18 17 1,17 0 0,1 0-16,-1-18 31,-17 18 0,17 0-31,0 0 31,1 0-31,-1-18 32,1 18-17,-1 0 1,0 0-1,1 0 1,-1 0 0,0 0-1,1 0 17,17-17-32,-18 17 15,0 0 1,1 0-1,-19-18 17,1 18-17,18 0 1,-19 0-16,19-18 31,-19 18-15,19 0-1,-1 0 1,0-17 0,1-1 15,-1 18-15,1-35-16,-19 35 15,1 0 16,17 0-31,1 0 16,-1 0-16,-17 0 31,0 0-31,-1-36 16,1 36 0,0 0-1,17 0 1,0 0-1,1 0-15,-19-17 32,1-1-17,0 18 1,17 0 15,1 0-31,-1 0 16,0 0 15,1 0-15,-1 0-1,0 0 1,1 0-16,-1 0 31,-35-17-15,36 17-1,-19 0 1,19 0-16,-36-18 31,35 18-15,1 0 0,-1-18-16,0 18 31,1 0 0,-1 0-15,0 0 31,1 0-16,-1 0 94,0 0-94,1 0 0,17 18 1,-18-18-17,0 0 48,1 0-1,17 18-46,-18-18 62,1 0-31,-1 0-32,0 0 1,1 0 15,-1 0-15,0 0 0,1 0-1,-1 0-15,-17 0 16,0 0-1,-1 0 1,19 0 0,-1 0-1,-17-18 1,-1 18 15,19 0-31,-1 0 16,1 0-1,-1 0 1,-17 0 15,17 0-15,0 0 15,1 0-31,-1 0 16,-17 18 15,-1-18-15,19 0-1,-18 0 17,17 0-32,0 0 31,1 0 0,-1 0-15,0 0-1,1 0 1,-1 0 0,0 0 15,1 0-16,-1 0-15,1 0 16,-19 0 0,19 0 15,-1 0 0,36 0 32,-1 17-48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4:44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20073 9031 0,'71'0'250,"34"-35"-234,-34 17 0,-18 18-16,17-17 15,-17-19 1,-35 36 0,17 0-1,18 0 16,-17 0-15,34 0 0,-17-17-1,0 17 1,-35 0 0,-1 0-1,1 0 1,-1 0-1,1 0 17,0 0-17,-18 17 1,17-17-16,1 0 16,0 18-16,-1-18 31,19 18-16,-19 17 1,1-35 0,17 0-1,-17 0 1,-1 0-16,19 0 16,-1 0-16,0 0 15,18 17 1,-18-17-1,-17 0 1,0 0 0,-1 0-1,1 18 1,0-18 15,-1 0 266,1 0-234,0 0-48,-1 0 1,1 0-1,-18 18 1,17-18 0,1 0-1,0 0 17,-1 0-1,1 0-16,-18 17 157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4:46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20020 9331 0,'18'0'187,"17"0"-171,18 0-16,-18 0 16,1 0-16,16 18 0,-16-18 15,34 0 1,1 17-1,-1-17 17,1 0-17,-18 0 1,0 0 0,0 0-1,-18 0-15,-17 0 16,-1 0-1,36 0 1,-35 0 0,-1 0-1,1 0 1,0 0-16,-1 0 16,19 0-1,-19 0-15,19 0 16,-1 0-1,0 0 17,-17 0-17,-1 0 1,1 0 0,0 0 46,-18-17-46,35 17 46,-17 0-46,17-18-1,35 18-15,1-18 16,0 1 15,-54 17-15,18-18 0,1 18-1,-19 0 1,1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3:54.7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30339 6297 0,'-18'0'219,"-17"0"-204,0 0 1,-53 0-16,-265 300 125,335-247-125,0-18 15,1 18 1,17-18 0,-18 18-1,18 0 1,0-18 0,0 18-1,0-17 1,0-19-1,0 19 17,18-1-17,-1 0 1,1 36 0,53-36-1,-1 0 1,54-17-1,-36 0 1,0-18 0,36 17-1,-19-17 1,19 0 0,-18-17-1,-36-1 1,1-17-1,-18-1 17,0 1-17,-18 0 1,35-71 0,1 18-1,-36 70 1,18-70-1,35 0 1,-35 17 0,-35 54-16,0-1 15,17-17-15,0-18 16,53 0-16,-88 17 16,36 19-16,17-54 15,-1-17-15,19-35 16,17-1-1,-53 36-15,18-18 16,18-17 0,-18 34-16,-35 54 0,17-35 15,35-36 1,1 0 0,-36 35-1,-35 36 1,18 17-1,-1 1 1,-17-1 0,0 1-1,18 17 1,-18-18 31,18 18 62</inkml:trace>
  <inkml:trace contextRef="#ctx0" brushRef="#br0" timeOffset="2534.4098">23460 7532 0,'-18'0'125,"-52"17"-125,-36 36 16,35 0-1,36-35-15,0 17 16,-1-17-16,1-1 15,17 19-15,1-19 16,-1 19-16,0-1 31,18 0-31,-17 1 0,17 16 16,-18-16 0,18-1-16,0 0 15,0 1-15,18-1 0,-1 0 16,54 0-1,0 1 1,34-1 0,-16-17-1,-1-18 1,0-18 0,18 0-1,-18-35 1,53-35-1,0 0 1,36-18 0,34 18 15,-34-18-15,-19 0-1,36 18 1,-52 18-1,-1-1 1,0 0 0,35-34-1,-35 16 1,-17 19 0,-36 17-1,18-18 1,-36 36-1,-34 35 1,-19-18 0</inkml:trace>
  <inkml:trace contextRef="#ctx0" brushRef="#br0" timeOffset="20346.0635">17374 9631 0,'36'0'250,"-1"17"-234,35 36 0,36 18-1,-35-18 1,-18 0 0,17 0-1,-17 0 1,-18-18-1,18 0 1,-35 0 0,35 1-1,-18-1 17,1-17-17,-19-1 1,18 1-1,1 17 1,-19-35 0,1 35-1,0-35 1,17 18 0,-17 0-1,-1-1 1,18 1-1,1 0 1,-36-1 0,35-17-1,0 18 17,-17-18 30,-18 18 32</inkml:trace>
  <inkml:trace contextRef="#ctx0" brushRef="#br0" timeOffset="22748.5533">18362 9560 0,'-18'0'125,"1"0"-125,-54 53 16,36-18-1,-18 18 1,0 0 0,-17 18-1,-1-1 1,-17 19-1,17-19 1,18-35 0,-17 18-1,35-35 1,-54 35 0,19-18-1,17-17 16,-18 17-15,36-17 0,0-1-1,17 1 1,0-18 0,1 18-1,-1-18 16,1 0 79,17 17-48,-18-17-15</inkml:trace>
  <inkml:trace contextRef="#ctx0" brushRef="#br0" timeOffset="90295.2174">13794 10724 0,'35'36'485,"-17"-19"-470,17 19 1,-18-36-1,-17 17 1,18-17 0,-18 18-1,18-18 1,-1 18 0,19-1-1,-19 18 1,19-17-1,16 17 1,1 1 0,-35-1-1,0-35-15,-1 0 16,1 18 0,0-18-16,-1 17 15,-17 1 1,36-18-16,-19 18 15,18-1-15,-17 1 16,0-18 0,-1 17-1,1 19 1,0-19 0,-1 1-1,1 0 16,-18-1-15,18-17 0,-18 18-1,0 0 1,17-18 46,-17 17-46,0 1 0,18-18-1,-1 17 1,1 1-16,-18 0 16,35-1-1,-35 1 1,0 0-1,18-18 1,-18 17 15,18-17-15,-18 18 46</inkml:trace>
  <inkml:trace contextRef="#ctx0" brushRef="#br0" timeOffset="95554.7586">14499 10760 0,'-17'0'250,"-1"0"-234,18 17-16,0 1 16,-18-18-1,1 0 1,-1 35-1,-17-17 1,17 0 0,18-1-1,-18-17 1,1 0 0,-18 18-1,17-1 1,18 1-1,-18 0 1,1-18 0,-1 17 15,0 1-15,1-18-1,-1 18 1,18-1-1,-18-17 1,18 36 0,-17-36-1,17 17 1,-18 1 0,0 0-1,-17 17 1,-18 18-1,18 0 1,17-18 0,1-17-1,-1-18 1,18 17-16,-18-17 0,18 18 16,-17-18-1,17 17-15,-18 1 16,18 0 15,0-1 32,0 1-32,0 0-31,0-1 15,0 1 1,0 0 0,0 17-1,0 0 1,0-17 0,0-1-1,0 19 1,0-19-1,0 1 1,0 17 0,0-17-1,0 0 1,0-1 0,0 1-1,0-1 1,0 1-1,0 0 17,0-1 15,0-34 93,0-1-109,0 0-15,0 1 0,18-1-1,-18 1-15,17-19 16</inkml:trace>
  <inkml:trace contextRef="#ctx0" brushRef="#br0" timeOffset="99575.3921">16686 11659 0,'0'36'203,"71"34"-187,-36-35-16,18 36 15,0 0 16,35 17-15,-35-18 0,0-17-1,-18 0 1,-35-35 0,18-1-1,-18 19 1,18-36-1,-18 17 1,0 1 0,17 17-1,1 1 1,17-1 0,-35-18-1,18 19 16,-1-1-15,36 36 0,-17-36-1,-1 0 1,0 0 0,-35 1-1,36-19 1,-1 19-1,-18-19 1,1 1 0,-18-1-1,0 1 1,18-18 0,-1 0-1,1 18 1,0-1 15,-18 1-15,17-18-1</inkml:trace>
  <inkml:trace contextRef="#ctx0" brushRef="#br0" timeOffset="103465.988">17533 11800 0,'-35'36'282,"0"-19"-267,17 1-15,0 0 16,1-18-16,-1 0 15,18 17-15,0 1 16,-18 0 0,1-1 15,-54 36-15,18 0-1,18-18 1,0-17-1,35 17 1,-18-17 0,-17 17-1,-18 0 1,18 1 0,17 17-1,-35 0 1,35-18-16,1-35 15,-1 17 1,18 19-16,-18-19 16,1 1-1,17 0-15,-18 17 16,1-17-16,-1-1 16,18 18-1,-18 1 1,1-36-1,17 35 17,-18-35-1,18 18 47,0-1-62,-18 1-1,1 0 1,17-1 0,-18 1-1,0-18 1,1 17-1,17 1 1,-18 0 0,18-1 15,0 1 78,0 0-62,-18-18-47,18 17 94,0 1-63,0-36 94</inkml:trace>
  <inkml:trace contextRef="#ctx0" brushRef="#br0" timeOffset="125702.1142">17251 13882 0,'0'17'282,"35"1"-267,18 53 1,-18-18-1,18-1 1,0 19 0,-18 0-1,18-36 1,-35 18 0,17 17-1,18-34 1,-35 17 15,17-36-15,-17-17-1,-18 18 1,17-1 0,1 1-1,0 0 1,-1-1-1,1 1 1,0 0 0,-1 17-1,1 0 1,-1 18 0,1-35-1,0 17 1,-1-17 15,1 17-15,-18-17 15,18-18 0,-18 17-31,0 1 47,0 0-31,17-18 15,-17 17-15,0 1-1,18-18 16</inkml:trace>
  <inkml:trace contextRef="#ctx0" brushRef="#br0" timeOffset="127865.0772">18080 13899 0,'-35'36'171,"-71"-1"-171,18 18 16,-1 17-16,-105 54 16,53-1 15,53-52-15,17 0-1,1-1 1,17 18-1,35-52 1,-52 52 0,52-71-1,1 1 1,-1 0 0,0-1-1,1 1 1,-1-18 15,18 18 16,0-1-16,-18 19-15,1-1-1,-1-35 1,18 35 0,-18-35-1,18 18 1,-17-18 15,17 17-31</inkml:trace>
  <inkml:trace contextRef="#ctx0" brushRef="#br1" timeOffset="181361.4097">11906 14041 0,'0'17'344,"0"71"-328,-35-52-1,35-1-15,-18 18 0,18-18 32,0 0-32,-17 1 0,17-19 15,0 19 1,0-19 0,-18 19-1,18-19 1,0 1-1,0-1 1,0 1 15,0 0 1,0-1-1,0 1-16,0 0 17,0-1-17,18-17 1,-18 18 0,17 0-1,-17 17 1,18-18-1,0 1 1,-1 0 0,19 17-1,-1 0 1,18 1 0,-18-19-1,0 36 1,1-35-1,-19-1 1,1-17 15,-1 18-15,-17 0 15,36-18-15,-19 0-16,1 0 15,0 0-15,17 0 0,0 0 16,1 0 0,-1 0-1,-18 0 1,19 0 0,-19 0 30,1 0-14,0 0-17,-1 0 1,1 0 0,0 0-1,-1 0 1,1 0-1,-1 0 1,1 0 0,0 0-1,-1 0 1,1 0 0,0-18-1,-1 18 1,1 0-1,0-18 17,-18 1-1,17-1 47,18 1-62,-17 17-1,0 0-15,17-36 0,36 1 16,-36 17-16,18 1 16,-18-1-1,0 18 1,-35-18-16,18 18 15,0 0 1,-18-17 0,17 17-1,-17-18 17,18 18 46,-18-18-63,0 1 17,18 17-1,-18-18-31,17 1 31,-17-1-15,18 18-1,-18-18 1,0 1 0,17-1-1,-17 0 1,18 1-1,-18-1 1,0-17 0,0 17-1,0 1 1,0-1 0,0 0 15,0 1-16,0-19 1,0 19-16,0-1 16,0-35 15,-18 0-15,1 36-1,17-1 1,-18-17-1,1 17 1,-1 18 0,18-18-1,-18 18 1,1-17 31,17-1-47,-18-17 15,0 35 17,1 0-17,17-18 1,-18 18 0,18-17-1,-18-1 1,1 0-1,-1 18 1,1-17 0,-1-1-1,-17-17 1,-1 17 0,36 0-1,-17 18 1,-1 0 15,0 0 32,1 0-32,-1-17-16,0-1 1,1 1 0,17-1-1,-18 0 17,1 18-17,-1 0 1,0-17-1,1 17 1,-1 0 31,0 0-31,1 0 15,-1 0-31,0 0 15,1 0 1,-1 0 0,1 0-1,-19 0 1,19 0 0,-1 0-1,0 0 16,18 17-31,-17-17 47,-1 0-47,0 0 32,-17 18-17,18 0 1,-1-18-1,0 0 1,1 0-16,-19 17 16,19 1-1,-19-18 1,19 0 0,-19 0-1,36 17 1,-17-17-1,17 18 17,-18-18-17,18 18 1,0-1 31,-17-17-16,-1 18-15,0 0-1,1-18 1,17 17 0,-18-17-1,18 18-15,-18-18 16,18 18 15,-17-18-15,17 17 15,-18 18 47,-17-17-62,0 0-1,17 17 1,18-17 0,-18-1-1,1-17 1,17 18-1,-18-18 48,18 18-63,-18-18 125,1 0-94,-1 0 32,36 0-1,-1 0-46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53:41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24042 6756 0,'-35'0'282,"-18"0"-267,-36 0-15,-34 0 16,-1 0 0,36 0-1,18 0 1,-1 35 15,18 0-15,36 1-1,-19 16 1,19 19 15,-1 35-15,18-36-1,-18-34 1,18-1 0,0-17-1,0 17 1,18-17 0,53 17-1,34 0 1,-16 0-1,-1 1 1,0-19 0,-17-17-1,17 0 1,53-53 15,18-35-15,88-53-1,0-35 1,-1-1 0,178-105-1,-336 211 1,0 1-16,124-71 16,-124 106-1,36-36-15,-1 18 16,-35 0-16,36 18 15,-54 0-15,18 17 16,1 0-16,16-35 16,1 18-1,-53 17 1,-18-17 0,1 18 15,-19 17-16</inkml:trace>
  <inkml:trace contextRef="#ctx0" brushRef="#br0" timeOffset="3588.8334">25964 9666 0,'-52'18'187,"-1"17"-187,0-17 16,-53 52-1,53-17 1,18 0 0,35 0-1,0 18 1,0 52 0,17-17-1,19 0 1,-19-36-1,19-34 17,-19-1-17,18-18 1,36-17 0,88-35-1,35-53 1,35 17-1,-53-17 1,-52 18 0,-1 17-1,-34 17 1,-1-34 0,35-36-1,36 0 1,-18-70-1,-17 17 17,-1 36-17,1-1 1,-1 1 0,-35 52-1,-53 36-15,1 17 16,-19-35-1,1 53-15,35-17 16,-53-1 0,18 0-1,-1 18-15,-17-17 16,18 17 0</inkml:trace>
  <inkml:trace contextRef="#ctx0" brushRef="#br0" timeOffset="6639.4914">20602 11077 0,'-35'18'187,"0"17"-187,-36 36 16,36 52 0,17-17-1,18 35 1,53 36 0,53-36 15,-18-53-16,0 18 1,18-89 0,0-52-1,17-88 1,1-1 0,35-35-1,-1-35 1,1 71-1,71-54 1,-89 19 0,17 52 15,-52-18-15,-18 19-1,-17 52 1,35 0-1,-18 17 1,18 1-16,0 18 31,17 17-15,124 0 0,-35 0-1,52 0 1,-211 0-1,-17 0-15,34 0 16,-52 0-16</inkml:trace>
  <inkml:trace contextRef="#ctx0" brushRef="#br0" timeOffset="21705.1144">10231 5133 0,'-36'0'187,"-34"0"-171,-107 0 0,-52 0-1,53 0 1,35-35-1,52 35 1,36 0 0,-17 0-1,35 0 1,-1 0 0,-17 0 15,0 0-16,36 0 1,-18 0 31,17 0-31,0 0-1,1 0 1,-19 0-1,1 0 1,17 0 0,1 0-1,-18 0 1,17 0 0,-17 17-1,17-17 1,-35 36-1,-17-19 1,17 18 0,17-35-1,19 18 1,-19 0 0,19-18-1,17 17-15,-18-17 16,0 18-1,1 0-15,-18-18 16,17 17-16,0-17 0,1 0 16,-1 0-1,-17 18 1,17 0 0,0-18-1,-17 35 1,-18-17-1,0 17 1,18 0 15,0-17-15,17-18 0,18 17-1,0 1 1,-35 0-1,17 17 1,1 0 0,-1 0-1,0 1 1,18-19 0,-17 1-1,17 0 1,0 17-1,0 18 1,0 35 15,-18-35-15,18-18 0,0 1-1,0-19 1,0 18-1,0-17 1,18 35 0,-1-18-1,1-17 1,0 0 0,-18-1-1,35 1 1,-35-1-16,35 1 15,-17 0-15,-1-18 16,19 0 0,-19 35-1,36-17 1,-17-1 0,-1 1-1,-18 0 1,19-18 15,-1 0-15,-17 17-1,35-17 1,-1 18 0,-16-18-1,17 17 1,0-17-1,-36 0 1,1 0 0,0 0-1,-1 0 1,18 0 0,1 0-1,-1 0 1,0 0 15,1 0-31,-19 18 16,18-18-16,-17 0 15,0 0-15,-1 18 0,1-18 16,53 0 0,-36 0-1,18 17-15,0-17 16,-36 0-1,1 0-15,35 0 16,-18 18 0,-17-18-1,-1 0 1,19 0 0,-19 0 15,1 0-16,0 0 1,-1 0 0,19 0-1,-1 0 1,-18 0 0,19 0-1,-1 0 1,0 18-1,-17-18 1,0 0 0,34 0-1,-16 17 1,-19-17-16,19 0 16,-1 0-16,0 0 15,-17 0 1,17 0-1,0 0 1,-17 0 0,35 0-1,-18 0 1,36 0 0,-54 0-1,36 0 1,0 0-1,-35 0 1,35 0 0,-18 0 15,-17 0-15,35 0-1,-18 0 1,0 0-1,-17 0 1,17 0 0,0 0-1,1 0 1,-19 0 0,1 0-1,35 0 1,0 0-1,-18 0-15,0 0 16,1 0-16,-1 0 16,0-17-16,0 17 15,1-18 17,-19 18-17,19 0 1,-1 0-1,0 0 1,1 0 0,-19 0-1,18 0 1,-17 0 0,0 0-1,-1-18 1,1 18-1,17-17 17,-35-1-32,53 0 15,-18-17 1,-17 18 15,-18-1-15,18 18-1,-1 0 1,1 0 0,0-18-1,17 1 1,-35-1 0,35 0-1,0 1 1,-17-1-1,0 18 1,-18-18 0,17 1-1,1-1 1,0 1 15,-18-1 0,17 18-15,-17-18 0,18 18-1,0-35 1,-18 0 0,0 17-16,17 18 15,-17-18-15,0 1 16,18 17-16,-18-18 31,0 1-15,0-1 15,0-17 0,0-1-15,0 1-16,0 0 15,0-1 1,0 19 0,0-36-1,0 35 1,0-17 0,0 17-1,0-35 1,0 36-1,-18-18 1,1-18 0,-1 17-1,-17 1 1,17 0 0,0 0-1,1 35 1,-1-36 15,0 19-15,1 17-1,-1-18 1,-17 0 0,17 1-1,-35-19 1,18 19-1,0-19 1,-18 19 0,18-1-1,-1 18 1,1 0 0,0 0-1,17 0 1,-17 0 15,0 0-15,-1 0-1,-34 0 1,52-17 0,0 17-16,1 0 15,-1 0 1,1 0-1,-19 0 1,19 0 0,-19 0-1,19 0-15,-1 0 16,0 0-16,1 0 16,-1 0-16,-17 0 15,0 0 1,17 0-1,0 0 17,1-36-17,-19 36 1,19 0 0,-18 0-1,17 0 1,0 0-1,1 0 1,-1 0 0,0 0 15,1 0-15,-1 0-1,-17 0 1,-1 0-1,1-35 1,0 35 0,17 0 15,-17 0-15,17 0-1,1 0 1,-1 0-1,-35 18 1,36-18 0,-54 35-1,36-35 1,-18 18 0,-18-1-1,36 1 1,-18-1-1</inkml:trace>
  <inkml:trace contextRef="#ctx0" brushRef="#br0" timeOffset="23836.0511">15663 6085 0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6:06:57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14182 6703 0</inkml:trace>
  <inkml:trace contextRef="#ctx0" brushRef="#br0" timeOffset="16318.4978">16316 6509 0,'-18'0'171,"-123"0"-155,35 0-16,-282 0 16,159-53-1,-88 18 1,17-18 0,-71 35-1,213 18 1,16-18 15,37 18-15,-89 0-1,70 0 1,36 0 0,-53 0 15,17 0-16,-17-17 1,71 17 0,34 0 15,19 0-15,-1 0-1,18 17 16,-18-17 282,-105 53-282,70-53-31,-106 36 16,36-19-16,17-17 15,-17 53-15,-160 0 32,195-35-32,-88-1 15,88-17-15,-54 18 16,89-18 0,1 0-16,-90 0 31,90 0-31,-37-18 15,19 1-15,-18 17 32,-18-18-17,18 18 1,-1 0 0,-52 0 15,71 0-16,17 18 1,35-18 0,18-18-1,0 0 17,-35 18 186,-194 0-186,87 0-32,-104 0 15,122-35-15,-123 35 31,124-35-31,-124 17 16,123 18-16,54-17 16,17 17-1,-18-18-15,-17 18 16,35-18-16,18 18 16,0-17-1,-18 17 1,35 0-16,0-18 15,1 18 1,-19 0 0,1 0 15,17 0-31,1 0 16,-18 0-16,17 0 15,0 0-15,-17 0 31,17 0-31,-17 0 16,-18 0 0,-17 0 15,17 18-15,-18-1-1,36 1 16,-53 0-15,17 34 0,-17 19-1,70-71 17,-17 18-17,17-18 1,1 17 15,17 1-15,-18-18 15,18 18 0,-35 17-15,17-35-16,-17 35 15,35 0 1,-18-17 0,1 0-1,-1-1-15,0-17 32,18 18-1,-17-18 16,17 18-16,0-1-15,-18-17-1,18 18 1,-18 0-16,-17-1 31,35 1-31,-17-1 16,-1 1-1,18 0 1,-18-18 0,18 17-16,0 1 31,-17 0-16,-1 35 1,0-1 15,1-16-15,17-19-16,-18 1 16,18 0-1,0-1 1,0 1 31,0 0-32,0-1 1,0 36 15,18-35-15,-1 17-1,1-17-15,17 17 16,-35-17 0,18-1-16,35 19 15,0-19 17,-36 1-32,54 17 15,-36-17-15,36 17 31,-36-17-31,53-1 16,-53-17 0,18 0-16,-17 18 15,17-18-15,35 0 16,-18 0 0,-17 0-1,0 0-15,88 0 16,-105 0-16,52 0 15,0 0 17,53 18-17,-53-18 1,-17 0-16,17 35 16,-35-35-16,0 0 15,53 17 1,-36 1-1,-17-18 1,18 18 0,-1-18-1,54 17 1,-36 1 0,-18-18-1,-17 18 1,-35-18-1,0 0 1,17 0 0,18 17 15,35-17-15,18 0-1,-53 0-15,0 0 16,17 0-16,-34 0 0,16 0 15,37-17 1,-36 17 0,0 0-16,70 0 15,-70 0-15,-18 0 16,71 0 0,17 17-1,19 1 1,16 0-1,1-1 1,0-17 0,-53 18-1,-36-18 17,1 18-17,-1-18 1,1 0-1,-1 0 1,-17 0 0,18 0 374,88-18-358,193-35-17,1 35 16,-176 18-31,211 0 16,-265 0-16,54 18 31,34 17-15,-87 18 15,-36-35-15,-53-1-16,89-17 15,-71 18 1,17 0 0,-35-18-16,36 17 31,-36-17-31,36 18 16,35-18-1,-53 18-15,70-18 31,-70 17-31,0-17 0,88 0 32,18 18-17,17-18 1,106 35 0,-70-35 15,17 0-16,-105 0 1,-18 0 0,-54 0-1,72 0-15,-89 0 16,18 0 0,18-17-1,-36-1 313,53 0-312,-17 18-16,140-17 31,-69-1-31,193-17 16,229 17 15,-211 18-15,-212 0-16,159 0 31,-230 0-31,72 0 16,-1 18 15,-36-1-16,-34-17 1,-53 0-16,52 0 16,-35 0-1,36 18 1,0-18 0,-1 0-1,-52 0 1,35 18-1,-36-18-15,54 17 16,17 1 15,-53-18-31,54 0 16,-54 0-16,106 0 16,0-35 15,-70 17-31,105-35 15,-123 35 1</inkml:trace>
  <inkml:trace contextRef="#ctx0" brushRef="#br0" timeOffset="19660.4136">21149 7955 0,'35'0'156,"36"0"-125,-53 0-31,52 0 16,-52 0-16,35 18 31,0-18-15,-36 0-16,18 0 15,-17 0 1,0 0-1,17 0 1,0 0 0,-17 0-16,0 17 31,-1-17-31,1 0 16,17 0-16,-17 18 15,-1-18 1,19 0-16,17 0 15,-18 18 1,18-18 15,35 0-15,-17 0 0,-19 0-1,-16 0 1,52 0-1,-53-18-15,36 0 16,-1 1 15,-34-1-31,17 1 16,-18 17-16,-18-18 31,19 0-15,-19 18-16,36-17 15,-35 17 1,0 0 0,17 0-16,18 0 31,-53-18-31,53 18 16,17-18-1,-52 18 1,52-17-1,-52 17-15,17 0 16,1 0 15,-19 0-31,1 0 16,0 0-16,34 0 16,-16 0 15,52 0-16,-53-18-15,18 18 16,-18 0 0,1-18-1,-1-17-15,35 0 16,-34 17-16,17 1 16,0-1 15,-53 0-31,35 1 15,0-1-15,0 0 32,1-17-17,-19 17-15,1 18 16,0-17 0,-1 17-16,-17-53 265,-35-141-234,0-282-15,-18 282 15,18 88-15,17 70 15,18 1-15,-18 18 15,1 17 0,-1-18-15,0 18 0,-17-18-1,17 18 16,1 0-31,-1-17 16,0 17-16,1 0 16,17-18-1,-18 18 1,18-18 0,-17 18-1,-1 0 1,0 0-1,-17 0 1,17 0 0,1 0-16,-1 0 31,0 0-15,1 18-1,-1 0 1,18-1-1,-17-17 1,-1 18 15,0-18-15,18 18 46,-17-18-30,-1 35-1,0 0-15,18 0-1,-88 1 16,18 17-15,-19-18 0,-16-35 15,-37 35-15,19-52 15,35 17-16,-18-36 1,18 36 15,0 0-15,52-17 0,19 17 15,-1 0-16,0 0-15,-17-18 16,17 18 0,1 0-1,-18 0 1,-1 0-16,1 0 16,-18 0-16,18 0 0,-18 0 15,-35 0 1,-36 0-1,71 0 1,0-18-16,-17 18 16,35 0-1,-1 0-15,1 0 16,0 0 0,-18 0-1,0 0 16,35 0-15,-17 0 0,17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3T16:11:17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18027 8520 0,'35'0'500,"-17"0"-453,0 0 15,-1 0-62,1 0 16,-1 0-16,1 35 16,17-35-1,1 0 1,34 0-16,-52 0 15,17 0-15,36 0 16,-36 0-16,18-35 16,-18 35-16,0 0 15,-17 0-15,0 0 16,-1 0-16,1 0 16,0 0-1,-1 0 1,1 0-16,0 0 31,-1 17-15,1-17 15,-1 18-15,1-18-1,0 0-15,-1 0 16,1 18-1,-18-1 17,18-17-17,-1 0 32,1 0-16,0 0-31,-1 0 16,1 0 0,-1 0-16,19 18 15,-19-18-15,1 0 16,0 0 0,17 17-16,-17-17 15,17 0-15,0 0 16,0 0-16,-17 0 15,17 0-15,-17 0 16,0 0-16,-1 18 16,1-18-1,0 0 1,-1 0 0,1 0-16,-18 18 15,17-18 1,1 0 15,0 0 0,-1 17-31,1-17 16,0 0-16,17 0 16,0 0-1,-17 0-15,17 0 16,0 0-16,1 0 15,-1 0-15,0 0 16,18-17 0,-35 17-16,35 0 15,-18 0-15,-17 0 16,-1-18-16,1 18 16,0 0-16,-1 0 15,1 0-15,-1 0 16,1 0-1,0 0 1,-1 18 15,1-18-31,17 0 16,1 0 0,-1 0-1,0 0-15,0 0 16,1 0-1,-1 0-15,0 0 16,0 0 0,1 0-16,17 0 15,-18 0-15,0 0 16,1-18-16,16 18 16,-16 0-16,-1 0 15,18-35-15,-18 35 16,0 0-16,-17 0 15,17 0-15,1 0 16,-19 0 0,1 0-16,0 0 15,17 0-15,-18 0 16,1 0 0,0 0-16,-1 0 15,1 0 1,0 0-1,-18 17 1,17-17-16,1 0 16,0 0-16,-1 18 15,1-18 1,17 0 0,0 18-1,-17-18-15,0 0 16,-1 0-16,1 0 15,0 0 1,-1 0 0,19 0-16,-19 0 15,1 0-15,-1 0 16,19 0-16,-1 0 16,0 0-1,1 0-15,-1 0 0,0 0 16,0 0-1,1-18-15,-1 18 16,0-18-16,18 18 16,-18 0-16,1-17 15,17 17-15,-18 0 16,0-18-16,36 18 16,-54 0-16,36-17 15,-35 17-15,0 0 16,17-18-1,-18 18-15,19 0 16,-1-18-16,0 18 16,1 0-1,-19 0 1,1 0 15,0 0 0,-1 0-15,1 18-16,-1-18 16,1 0-1,0 0 1,-1 0-16,1 0 16,0 0-16,17 0 15,-17 0 1,-1 18-1,1-18-15,17 0 16,-17 0-16,-1 0 16,1 0-1,0 0-15,-1 0 16,19 0 0,-19 0-16,1 0 15,-1 0-15,1 0 16,17 0-16,1 0 15,-19 0-15,19 0 16,-1-18-16,0 18 16,-35-18-16,35 18 15,-17 0-15,17 0 16,-17-17 0,17 17-16,-17-36 15,17 36-15,-17 0 16,-1 0-1,19 0-15,-36-17 16,35 17 0,0 0 15,-17 0-15,0 0-1,17-18 1,-18 18-16,19 0 15,-1 0-15,0 0 16,1 0 0,-1-18-16,0 18 15,-17 0-15,17 0 16,-17 0 0,-1 0-16,1 0 15,0 0 1,-1 0-1,1 0 1,0 0-16,-1 0 16,1 0-1,-1 0 1,1 18 0,0-18-16,-1 0 15,1 0 1,0 0-1,-1 0 17,1 0-1,0 0-15,-1 0-1,1 0 1,-1 0-1,1 0-15,0 0 16,-1 0-16,19 0 16,-19 0-16,1 35 15,0-35 1,-1 0 0,1 0-16,0 0 15,-1 0 1,-17 18-1,18-18 17,17 0-17,0 0 32,-17 0-16,0 0-15,-1 0-16,-17-18 16,18 18 421,17 0-437,0 0 16,1 0-16,-19 0 15,19 0 1,-19 0-16,1 0 16,0 0-1,123 36 79,-124-36-63,1 0-31,0 0 32,35 35-1,-36-35-31,1 18 15,-1-18 17,19 0-17,-19 0-15,19 17 32,-19-17-17,19 0 16,-19 0-15,1 0 31,-1 0 31,1 0-47,17 0-15,-17 0 0,35 0-1,-35 0 1,-18 18-16,35-18 31,-18 0 0,1 0-31,17 0 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3T16:11:27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17921 8431 0,'35'0'172,"18"0"-156,18 0 0,-36 0-1,18 0 1,-18 0-1,1 0-15,-1 0 32,-17 0-32,-1 0 0,18 0 15,18 18 1,0 0 15,-17-18-31,16 0 16,-16 0 15,34 17-15,-52-17 15,0 18-31,-1-18 16,1 0-1,35 18 16,-18-18-15,-17 0 0,17 0-1,-17 0 1,-1 0-16,1 0 31,0 0-31,-1 0 16,18 0-1,-17 0 1,17 0 0,-17 0-1,0 0-15,-1 0 16,1 0 0,0 0-1,34 0 1,-34 0 15,0 0-31,-1 0 31,1 0-31,35 0 16,-35 0 0,-1 0 15,1 0-16,0 0-15,-1 0 16,1 0 0,-1 0-1,1 0-15,0 0 32,-18-18-17,17 18 1,1 0-1,0 0-15,-1 0 16,1 0 0,0 0-1,-1 0 1,1 0 0,17 0 15,0 0-16,1 0 17,17 0-17,-1 0 1,1 0 0,-35 0-1,0 0 1,-1 0-1,1 0 1,17 0 0,-17 0-1,17 0 1,0 0 0,-17 0-1,0 0-15,-1 0 16,1 0-1,0 0 17,-1 0 30,19 0-31,16-18-15,37 1 0,34-1 15,-88 18-31,-17 0 0,35 0 31,-18 0-31,-17 0 16,0 0-1,-1 0-15,36 0 32,-35 0-17,-1 0 1,36 0 0,-35 0-1,0 0 16,-1 0-31,1 0 16,35 0 0,-36 0-1,19 0-15,69 0 32,-52 0-1,-35 0-31,17 0 31,1 0-31,17 0 31,-1 0-15,-16 0 0,-19 0-1,-17-18 1,36 18-1,-19 0-15,1 0 16,17 0 0,-17 0-16,52 0 31,-52 0-31,88 0 31,-89 0-31,72 0 31,-54 0-15,71 18 0,-89-18-16,19 0 31,-19 18-31,54-18 31,-1 17 0,-52-17 391,17 0-406,-17-17 0,17-1 15,36-17-16,-36 35 1,71-18 0,0 0 15,-71 18-31,53 0 31,-70 0-31,35 0 16,17-17 15,-52 17-31,0 0 31,-1 0-31,1 0 16,0 0 0,17 0-16,0 0 31,36 0-16,-1-18 1,-52 18 0,17 0-16,53 0 31,-17 0 0,-53 18-31,17-1 31,-18-17-31,54 18 32,-53 0-32,-1-18 31,1 0-31,0 17 31,-1-17-31,-17 18 16,18-18-1,-1 18 1,1-18 0,0 0-1,-1 17 1,1-17 15,0 0 0,-1 18-15,1-18-16,53 0 31,-36 0-31,18 0 16,-18 0-16,18 0 0,0 0 16,-18 0-1,124 0 1,-89-18-1,1 18-15,52 0 32,-34 0-17,-54 0 17,-17 0-32,-1 0 15,1 0 16,-1 0 1,1 0-1,0 0 0,-1 0-31,1 0 16,0 0-1,17 0 1,-17 0 0,-1 0-1,1 0 1,-1 0 0,1 0-1,0 0-15,-1 0 16,36 0 15,-35 0-31,0 0 16,17 0-1,-17 0 17,-1 0-17,1 0 1,-1 0 46,19 0-46,17 0 0,0 0-1,35 0 16,-53 0-15,-35 18 0,18-18-1,-1 0 1,1 18 0,17-1-1,-17-17 1,-18 18-1,17-18 1,-52 0 125,0 0-110,-89 18-15,72-18-16,-1 17 15,-71 1 1,71-18-1,-70 0 1,87 0 0,1 0-16,0 0 31,0 0 0,17 0-31,0 0 16,1 0-1,-1 0-15,0 0 32,1 0-32,-1 0 15,1 0 1,-1 0 15,0 0-15,1 0-1,-19 0 1,-17 0-16,1 0 16,34 0-1,0 0 1,1 0-16,-1 0 16,0 0 15,1 0-31,-1 0 15,0 0 1,-17 0-16,-71 17 31,53-17-31,36 0 16,-36 0-16,-18 0 16,1 0 15,52 0-16,-17 0-15,17 0 16,1 0 0,-36 0-1,17 0 1,-17 0 0,36 0-1,-1 0 1,0-17-1,-17 17 17,0 0-32,-36 0 31,1 0-15,-54 0-1,89 0 1,-124 0 15,89 0-15,34 0-1,-52 0 17,71 0-32,-72 0 31,37 0-16,34 0 1,0 0-16,-35 0 31,36 0-31,-19 0 32,19 0-32,-18 0 15,-71 0 16,0 17-15,71-17 0,-18 0 15,35 0-15,0 0-1,1 18 16,-19-18-31,-34 0 32,35 18-32,-1-18 31,19 0-15,-1 0 15,18 17 0,-18 1 0,1-18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3T16:13:01.1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24430 12012 0,'35'0'344,"-17"0"-344,-1 0 31,36 0-16,-35 0 1,17 0 0,-17 0-1,0 0 1,34 0 0,-16 0-1,-19 0 1,19 0-16,17 0 31,-36 0-31,54 0 31,-36 0-31,-17 0 32,17 18-17,0-18 1,-17 0-16,17 0 31,0 0-31,18 0 16,-35 0-16,0 0 15,-1 0 17,1 0-32,0 0 31,-1 0 16,1 0-32,-1 0 1,1 0 0,0 0-1,35 0 16,-18 0 16,0 0-31,0 0 0,1 0-1,-1 0 1,0 0-16,36 0 31,-53 0-31,52 0 31,-52 0-31,52 0 32,-52 0-32,35 0 31,-36 0-31,1 0 15,17 0 1,-17 0 15,35 0-15,0 0 0,-36 0-1,36 0 1,-35 0-1,35 0 1,-18 0 0,-17 0-16,52 0 31,-34 0-15,-1 0-1,36 0 16,-36 0-31,53 0 32,-53 0-32,36 0 31,-36 0-31,36-36 16,-54 36-1,19 0-15,-1-17 16,35 17 15,-17-18 0,-17 18-31,52 0 32,-71 0-32,54 0 31,-36 0-31,18 0 31,-18 0-15,1 0-1,-1 0-15,18 0 16,18-17 0,-54 17-1,18 0 1,54 0-1,-36 0 17,-18 0-17,-18 0-15,19 0 16,-1 0 0,0 0-1,1 0-15,-1 0 31,35 0-31,-52 0 16,0 0 0,-1-18 390,1 18-390,17-18-16,18 18 15,-18 0-15,89-17 31,-71 17-31,0 0 16,17-18 0,-34 18-16,-1 0 15,-18 0-15,19-18 32,17 18-17,-36 0 1,1 0-16,17 0 15,-17 0-15,0 0 16,-1 0 0,18 0-1,-17 0 1,35 18 0,0-18-1,-35 18 1,34-18-1,1 0 17,36 17-17,-72 1 1,18-18 0,36 0-1,0 35 1,-54-35-1,1 18-15,0-18 16,-1 0 15,-17 17-15,18-17-16,35 0 16,-36 0-1,1 0 1,0 0-1,-1 0 17,-17-17-1,18 17-31,0 0 16,-1 0-1,1 0 1,17-35-16,0 35 15,-17 0 1,0-18-16,-1 18 16,1-18-1,0 18 1,-18-17 0,17 17-1,-17-18 16,18 18-15,-1 0 15,1 0 1,0 0-32,17 0 0,0 0 15,1 0 1,-19 0-1,1 0 1,0 0 0,-1 0-1,1 0 1,17 0 31,-35 18 62,0-1-31,-18-17-78,18 18 47,-17-18-47,-1 0 16,-35 0 15,18 0-31,-18 35 31,35-35-15,1 0-16,-19 0 16,1 0 30,18 0-46,-19 0 32,1 0-32,17-17 0,-17 17 15,17 0 1,-17 0 15,18 0-31,-1 0 16,0 0-1,1 0-15,-19 0 16,1 0 0,0 0-16,0 0 15,-54 0 1,36 0-16,-70-18 31,52 18-15,-17 0-1,71-18-15,-19 18 16,19 0-16,-19 0 31,19 0 1,-1 0-17,0-17 1,1 17-16,-1 0 15,-52 0 1,17 0 15,17 0-31,19 0 16,-1 0 0,0 0-1,1 0 1,-18 0-1,17 0 17,0 0-32,-52 0 15,17 17 1,0 1 15,35-18-31,1 0 16,-1 0-1,0 0 17,1 0-1,-1 35 0,0-35-31,1 18 0,-1-18 16,-17 0-1,17 0 1,1 17 0,-1-17-1,-35 18 32,35-18-31,1 0-16,-54 18 15,54-18 1,-19 0-16,19 0 31,-1 0-31,0 0 16,1 0 15,-1 0-31,0 0 16,-17 0 46,0 17-46,17-17-16,-52 0 31,52 0-15,0 0-1,1 0 17,-1 0-32,1 0 31,-1 0-15,-70 36 15,70-19-16,-35-17 314,-123 0-314,-124-53 16,194 53-31,-53-17 16,36-1 15,70 18-31,-18-18 16,36 18 15,17 0-15,1 0-1,-1 0 17,1 0-17,-19 0 1,19 0 15,-36 0-15,17-17-1,1 17 17,17 0-17,1 0-15,-36 0 32,35 0-32,1 0 31,-19 0-31,19 0 0,-1 0 15,-70 17 17,53 1-17,-36-18 1,-17 0 15,53 0-31,-1 0 0,19 0 16,-1-18-1,-35 1-15,0 17 16,18-18 0,0 18-16,-89-17 31,54-1-31,34 18 31,-69-18-15,34 18 15,53 0-15,1 0-1,-36 0 1,17 0 0,-16 0 15,16 0-31,1 18 15,17-18-15,1 0 16,-1 0 0,0 0-1,18 18 1,-17-18 15,-1 0-15,1 0 15,-1 0 0,-17 0-15,-1 17 0,19 1-1,-19-1 1,19-17-1,-1 18 17,1-18-32,-1 18 62,0-18 141,1 0-171,-1 0-17,-17 0 1,17 0-1,0 0 1,1 0 15,-1 0 32,36 0 218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3T16:13:09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7885 15363 0,'17'0'328,"1"0"-328,0 0 15,-1 0 17,1 0-17,17 0-15,18 0 16,-18 0 0,1 0-1,-19 0 1,1 0-1,-1 0 1,1 0 0,0 0-1,35 0 1,-36 0 15,1 0-15,0 0 15,-1 0-31,18 0 31,1 18-15,-19-18 0,1 0-1,0 0-15,-1 0 16,1 0-1,0 0 32,17 0-31,-17 0-16,17 0 31,-18 0-15,1 0-1,0 0 17,-1 0 15,19 0-32,-19 0 1,19 0-1,16 0 1,-16 0-16,-19 0 16,1 0 15,0 0-15,-1 0 15,1 0 31,0 0-30,-1 0-17,1 0 1,-1 0-1,19-35 1,17 35 15,-36 0-31,54 0 32,-53 0-1,-1 0-16,1 0 1,-1 0 0,1 0-16,0 0 0,-1 0 31,1 0 31,0 0-30,-1 0-17,1 0 1,0 0 0,17 17 15,-18-17-16,1 0 1,0 0 0,17 0-1,-17 0 1,-1 0 0,1 18-1,0-18 1,-1 0-1,1 0 1,17 0 15,-17 18-15,-1-18 15,1 0-31,0 0 0,-1 0 47,1 0-16,0 0 1,52 0-17,-35 0 1,1 0-1,-1 0-15,0 0 16,-17 0-16,35 0 16,-36 0-1,1 0 17,0 0-17,-1 0 16,1 0 1,0 0-17,-1 0 17,1 0-17,0 0 1,-1 0-1,1 0 32,-1 0-31,1 0 15,0 0-15,17 0-1,-17 0 1,17 17 0,-17-17-1,-1 0 1,1 0 0,0 0 30,-1 0 17,1 0-47,-1 0-16,36 0 31,-35 0-31,17 0 15,-17 0 1,0 0 0,-1 0-16,1 0 31,-1 0-31,1 0 62,0 0-46,-1 0 0,1 0-1,0 0 1,17 0 0,-17 0 15,17 0 734,0 0-765,0 0 16,1 0-16,-1-17 16,-17 17-16,17 0 15,0 0-15,-17 0 16,17 0-16,-17 0 16,17 0-16,0 0 15,-17 0-15,17 0 16,-17 0-16,-1 0 15,1 0-15,0 0 32,-1 0-32,1 0 15,0 0-15,-1 0 16,1 0 0,0 0-16,-1 0 15,1 0-15,-1 0 16,1 0-16,0 0 15,-1 0 1,19 0-16,-19 0 16,1 0-1,0 0-15,-1 0 16,1 0 0,0 0-16,-1 35 15,1-35-15,-1 0 16,19 0-16,-19 0 15,-17 18-15,36-18 16,-1 0-16,-17 0 16,-1 0-16,1 0 15,-1 0 1,1 0 0,0 0-16,17 0 15,-17 0-15,17 0 16,-17 0-16,17 0 15,-18 0 1,19 0-16,-1 0 16,-17 0-16,-1 0 15,19 0-15,-1 0 16,0 0-16,0 0 16,1 0-16,-19 0 15,19 0-15,-19 0 16,19 0-1,-19 0 1,18 0-16,-17 0 16,0 0-16,-1 0 15,1 0-15,0 0 16,-1 0-16,1 0 16,0 0-16,-1 0 15,1 0 1,-1 0-1,1 0 1,17 0-16,1 0 16,-1 0-1,0 0 1,1 0-16,-36 17 16,35-17-16,-18 0 15,19 0-15,-1 0 16,0 0-16,1 0 15,-19 0-15,1 0 16,17 0 0,0 0-16,-17 0 15,17 0-15,1 18 16,-1-18-16,0 0 16,0 0-16,1 0 15,-19 0 1,19 0-16,-19 0 15,1 0-15,0 0 16,-1 0 0,1 18-1,-1-18 1,1 0 0,0 0 15,-1 0 0,1 0 0,0 0-31,-1 0 16,1 0 0,0 0-16,-1 0 31,1 0-16,-1 0 1,1 0 0,0 0-16,17 0 15,0 0 1,-17 0 15,0-18-15,-1 18-16,1 0 15,-1 0 1,-17-18-16,18 18 16,0 0 15,-1 0-31,1-17 0,0 17 16,17-36-1,-17 36-15,-1 0 0,1 0 16,17 0-1,-17 0-15,-1-17 16,1 17-16,0 0 31,-18-18-15,17 18-16,1 0 31,0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1:58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5450 7920 0,'36'18'250,"-19"-18"-235,1 17 1,0-17-1,17 18 1,-17-18 0,17 17-1,0-17 1,18 0 0,-35 0-1,35 18 16,-18-18-15,-18 0 0,1 0-1,0 18 1,-1-18 0,19 0-1,-19 17 1,1-17-1,0 18 1,-1-18 0,19 0-1,-19 18 1,1-18 0,-1 0-16,1 0 15,0 17 1,-1-17-1,19 0 1,-19 0 0,19 0-1,-1 0 1,0 0 0,0 0-1,36 0 1,-36 0-1,0 0 1,1 0 0,17 0-1,-36 0 1,1 0 0,17 0-1,1 0 1,-19 0 15,36 0-15,0 0-1,-18 0 1,18 0 0,0 0-1,0 0 1,-18 0-1,18 0 1,0-17 0,-18 17-1,-17 0-15,17 0 16,-17 0-16,17 0 16,1 0-16,-1 0 15,-18 0-15,19 0 31,-19 17-31,19-17 16,34 0 0,-52 0-1,17 0 1,-17 0 0,-1 0-1,1 0 1,0 0-1,17 0 1,53-17 0,0 17-1,1 0 1,-19 0 0,-35 0-1,1 0 1,-19 0 15,1 0-15,17 0-1,18-18 1,-18 18 0,18-18-1,18 18 1,-36-17-1,36 17 1,17-18 0,-18 18-16,-34 0 15,17 0-15,-18-18 16,0 18-16,0 0 16,1 0-16,-19 0 15,1 0 1,17 0-16,1 0 31,-1 0-15,18 0-1,-18 0 1,0 0 0,-17 18-1,35-18 1,-18 0-1,0 0 1,18 0 0,18 0-1,35 0 1,17-18 0,-52 18-1,-1 0 1,-34 0-1,-19 0 17,36 0-17,-35 0 1,-1 0 0,19 0-1,17 0 1,-36 0-1,1 0 1,35 0 0,-18 0-1,-17 0-15,-1 0 16,19 0-16,-1 0 16,0-17-16,36 17 15,-1-18 1,-17 18 15,18 0-15,-36 0-1,53 0 1,0 0 0,54 0-1,-19 0 1,-35 0-1,-35-17 1,-18 17 500,1 0-516,-1 0 15,-17 0-15,35 0 16,-18 0 0,0 0-16,0 0 15,-17 17 1,0-17-16,17 0 15,-17 0-15,-1 18 16,18-18 0,-17 0-16,0 0 15,-1 0-15,1 0 16,0 0-16,-1 0 16,19 0-16,-19 0 15,19 0-15,-19 0 16,1 0-1,-1 0-15,1 0 16,0 0 0,-1 0-1,1 0 32,17 0-31,1 0-1,-36 17-15,35-17 16,-18 0-16,1 0 16,17 18-1,-17-18-15,0 0 16,-1 0-16,1 0 16,0 0-1,-18 18-15,17-18 16,1 0-1,-1 0-15,1 0 16,0 0-16,-1 0 16,-17 17-1,18-17-15,0 0 16,-1 0 0,1 0-1,0 0 32,-1 0 297,1 0-329,0 0 1,-1 0 0,1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9:40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13582 3634 0,'-53'0'234,"0"0"-218,-88 0 0,70 0-16,-87 0 31,-1 0-15,18 0-1,0 0 1,0-36-1,35 19 1,0-1 0,88 18-1,-35-18 1,0 18 0,36-17-1,-18 17 1,-1 0-1,1 0 1,0-18 0,-18 18 15,18 0-15,-18-17-1,17 17-15,1 0 16,0 0-16,0 0 0,17 0 15,-17-18 1,-1 18 0,19 0-1,-1 0 1,-17 0 0,-53 35-1,-1 18 1,19-35-1,17 17 1,0 0 0,18-35-1,17 0 1,0 0 15,-34 0-15,16 0-1,1 0 1,0 0 0,-18 0-1,17 0 1,1 0-16,0 18 16,17-18-16,-17 0 15,0 18-15,-1-18 16,-16 17-16,16 1 15,19-18-15,-36 17 16,17-17-16,1 18 16,18-18-16,-19 18 15,19-18 1,-1 0 0,-17 17-1,-1-17 1,19 0-1,-1 0 1,-17 18 0,-18 0-1,18-18 1,-54 17 0,37 1-1,34 0 1,0-18-1,1 0 1,-1 17 0,0-17-1,18 18 1,-35 17 15,0 0-15,-18 18-1,0 18 1,0-36 0,35 18-1,1-35 1,17-1 0,-18-17-1,18 18 1,0 0 31,-18-1 0,18 1-47,0 0 15,0-1 1,0 36-1,0-18 1,0-17 0,0 17-1,0 1 1,0-19 0,0 1-1,0-1 1,0 1-1,0 17 1,18 1 0,-18-19-16,0 1 31,18-18-15,-18 18-16,17-1 15,1 1-15,0 17 0,-1-17 16,1 17-1,0 0 1,35 1 0,-36-19-1,18 1 1,-17 0 0,17 17-1,1-18 1,-1 19-1,0-36 1,0 35 0,18-17-1,-17-1 1,17-17 15,-1 18-15,1-18-1,0 0 1,0 0 0,18 0-1,-18 0 1,-18 0 0,36 0-1,-1 0 1,18 0-1,0 0 1,-35 0 0,0 0-1,-17 0 1,-1 0 15,18 0-15,-36 0-16,1 0 15,0 0 1,-1 0-16,19 0 16,-1-18-16,-17 18 15,-1 0 1,1 0 0,-1 0-1,1 0-15,35 0 16,-35 0-1,17 0-15,35 0 16,19 0 0,-1 0-1,-18-17 1,-17 17 15,0 0-15,-17-18-1,-19 18 1,18 0 0,18-18-1,-17 18 1,17-17 0,-1 17-1,-34 0 1,35-18-1,-18 18 1,1 0 0,34 0-1,-52 0 1,17 0 0,0 0 15,-17 0-16,35 0 1,17 0 0,1 0-1,0 0 1,-1 0 0,-52 0-1,35 0 1,0 0-1,0 0 1,-18 18-16,0-18 16,0 0-16,36 17 15,-36-17-15,18 18 16,0 0 0,88 17-16,-88-17 15,18-1 1,34 1-1,-34-1 1,0-17 0,-19 18-1,-34-18 1,35 0 0,-18 0-1,-17 0 1,17 0 390,36 0-406,17 0 16,-17 0-1,34 0-15,-16 0 16,-19 0-16,18 0 0,-35 0 16,18 0-1,-1 0 1,-34 0-1,34 0 1,-17 0 0,18 0-1,-1-35 1,-17 17 0,18 18-1,-1-17 16,1-1-15,-18 18 0,17 0-1,-17-18 1,-18 18 0,18 0-1,-17-17 1,-19 17-1,1 0 1,-18-18-16,18 18 16,-1 0 15,1-18-31,-1 18 16,19-17-1,17 17 16,-18 0-15,-35-18 0,18 18-1,-1-18 1,1 18 0,-18-17-1,0-1 1,0 1-1,17-1 1,-17 0 15,0 1-31,0-1 16,18-88 0,0 36-1,-1 17 1,-17 0 15,0 35-15,0 0-1,0-17 1,0 18 0,0-1-1,0 0 48,0 1-48,0-1 17,0 0 14,-17-17-30,17-35 0,-18 34-1,18 1 1,-18 17 0,18 1-1,-17-1 1,-1 0-1,18 1 1,0-1 0,-17-17-1,-1 17 1,0 1 0,1-19-1,-1 36 1,18-17 15,0-1-15,-18 18-1,1 0-15,-1-18 16,0 18-16,1-17 0,-1-1 16,1 0-1,-19 1 1,-17-1-1,36 1 1,-19-1 0,19 0-1,-18 1 1,17-1 0,18 0-1,-18 18 1,18-17 15,-17 17-15,-19 0-1,1-18 1,17 0 0,-35 1-1,18-18 1,0 17-1,0 0 1,-1 18 0,19 0-16,-1 0 15,0 0 1,-17 0-16,18-17 16,-1 17-1,-17 0 1,17 0-16,-17-18 15,17 18-15,0 0 16,1 0 0,-1 0-1,1 0-15,-19 0 16,1 0-16,17 0 16,-35 0-1,-17-18 1,35 18-1,-1 0 1,-34-17 0,17 17-1,35 0 1,-17 0 0,17 0-1,1 0 1,-19 0-1,1 0 17,17 0-17,1 0 1,-1 0 0,-35 0-1,0 0 1,36 0-1,-19 17 1,-17-17 0,36 0-1,-1 0 1,1 0-16,-1 0 16,0 0-1,18 18 1,-17-18-1,-19 0 1,1 0 0,17 0-16,1 0 15,-1 0 1,1 0 0,-1 0-1,0 0 1,1 0-1,-1 0 1,-17 0 0,-1 0-1,19 0 1,-1 0 0,1 0-1,-1 0 16,0 0 1,1 0-17,-1 0 1,-17 0 0,-1 0-1,19 0 1,-1 0-1,0 0 17,1 0-1,-18 0 0,17 18-15,0-1-1,1-17 1,17 18 0,0 0-1,0 17 1</inkml:trace>
  <inkml:trace contextRef="#ctx0" brushRef="#br0" timeOffset="7469.024">8502 9790 0,'-18'0'203,"-35"0"-188,-88-18 1,-53 0 0,-53-17-1,53 17 1,36 18-1,69-17 1,1-1 0,18 18-1,-1-18 1,18 1 15,18 17-15,0-18-1,-1 18 1,-34 0 0,17-17-1,0-1 1,18 0 0,-1 18-16,19 0 15,-1 0-15,-17-17 16,17 17-16,1 0 15,-19-18 1,1 18 0,0 0-1,-1-18 1,-17 18 15,18 0-15,-18-17-1,0 17 1,0 0 0,-17-18-1,-1 18 1,36 0 0,-53 0-1,35 0 1,0 0-1,35 0 1,-52 0 0,-1 35-1,-17 1 1,53-19-16,-18 1 16,0 17-1,18-35 1,17 18-16,-17-1 15,35 1-15,-18-18 0,-17 35 16,17-17 0,-17 0-16,17-18 15,-17 35-15,17-35 0,1 0 16,-1 0 0,-17 53-16,17-35 15,-17-1-15,17 1 16,1-18-16,17 17 15,-18 1 1,18 0 0,0-1 15,0 1-15,0 0-16,0 35 31,18-18-16,17 18 1,0 0 0,0 0-1,-17-36 1,17 36 0,18-18-1,0 18 1,-17-17-1,-19-19 1,18 19 0,-17-1-1,17-18 1,-17 1 0,17 17 15,1 1-16,-1-19-15,-18 19 16,19-36-16,-19 35 16,54 0-1,-18 0 1,17-17 0,1 0-1,17-1 1,-53 1-1,18-18 1,0 0 0,0-18-1,0 18 1,18-17 0,-1-1-1,1 0 16,-18 18-15,-18 0 0,36 0-1,-1 0 1,1-17 0,-18-1-1,-1 18 1,-16-18-1,17 18 1,0-35 0,-18 35-1,18 0 1,-18 0 0,0 0 15,-17 0-16,0 0-15,-1 0 16,1 0-16,0 0 0,17 0 16,35 0-1,19 0 1,-1 0 0,-35 0-1,0 0 1,-1 0-1,-34 0 1,35 0 0,0 0-1,-18 18 1,1-18 0,-1 0-1,-18 0 16,1 0-15,0 0 0,-1 0-1,19 17 1,-1 1 0,18 0-1,0-18 1,-53 17-1,35-17 1,0 18 0,-17-18-1,52 0 1,1 0 0,-18 0-1,-35 0 1,-1 0-1,1 0-15,17-18 0,-17 18 16,-1 0 0,1 0-16,0-17 15,-1 17 1,1-18-16,35 0 16,-18 18-16,0-17 15,1-18 1,-1 35-1,0-36 1,1 36 0,-19 0-1,1-17 1,35-1 0,-36 0-1,19 1 16,-19-1-15,1 0 0,17 18-1,1-17 1,-1-1 0,-35 1-1,0-1 1,0-17-1,0-36 1,0 36 0,0-36-1,0 1 1,-18-1 0,18 1-1,-53-1 16,18 0-15,0-17 0,-18 18-1,0-1 1,35 53 0,-17 1-1,35-1 1,0 1-1,-18-1-15,1 18 16,-1 0-16,-17-18 16,17 1-16,0 17 15,-34-18-15,-19-17 16,36 17 0,-1 0-16,1 1 15,-18 17 16,18-18-15,-18 1 0,35 17-1,1 0 1,-1 0 0,-17 0-1,17 0 1,-35 17-1,-17 1 1,34-1 0,-34 1-1,17-18 1,-35 18 0,35-1-1,0-17 1,-18 18 15,18-18-15,-17 18-1,17-18 1,35 0 0,1 0-16,-19 0 15,19 0-15,-1 17 0,-17-17 16,17 0-1,-17 0 1,0 0 0,17 0-1,0 0 1,1 0 0,-1 0 15,-17 0-16,17 0 1,18 18 0,-35-18-1,-18 18 1,-18-1 0,36 1-1,18-18 1</inkml:trace>
  <inkml:trace contextRef="#ctx0" brushRef="#br0" timeOffset="26152.0561">12100 9366 0</inkml:trace>
  <inkml:trace contextRef="#ctx0" brushRef="#br0" timeOffset="32716.6367">14534 9648 0</inkml:trace>
  <inkml:trace contextRef="#ctx0" brushRef="#br0" timeOffset="91978.168">12965 17445 0</inkml:trace>
  <inkml:trace contextRef="#ctx0" brushRef="#br0" timeOffset="94050.2579">12947 18680 0,'-18'0'110,"18"17"-110,-35-17 15,35 18-15,-88 35 16,0 17-1,35-17 1,35-17 15,-17-1-15,17-35 0,18 17-1,-17 1 1,-1 0-1,-17-1 1,-71-17 0,-71 0-1,72 0 1,69 0 0,1 0-1,17 0 1,1 0-1,-1 0 17,0 0-1,1 0 47,34 0 31,1 0-93,17 0-16</inkml:trace>
  <inkml:trace contextRef="#ctx0" brushRef="#br0" timeOffset="133649.4669">8590 12065 0,'-17'0'235,"-36"-18"-235,-18 1 15,0-19-15,-193 19 32,35-36-17,35 53 1,88-18-1,18 18 1,-36 0 0,89 0-1,-53 0 1,17 0 0,18 0-1,-17 0 1,-1 0-1,53 0-15,18 18 16,-17-18-16,-1 0 16,-17 0-1,0 0 1,-36 18 0,18-18-16,18 0 15,-36 0 1,1 17-1,17-17 1,0 0 0,-18 18-1,1-18 1,-54 17 0,54 1-1,34 0 1,-16-18-1,-1 0 1,35 35 0,-17-35-1,-1 0 17,-17 0-17,36 35 1,-1-35-1,-35 36 1,-17-1 0,-1 0-1,-35 0 1,18 1 0,35-19-1,36 1 1,-19 0-1,-17 17 1,36-17 0,-36 17-1,18-18 1,17 19 0,0 17-16,-52-18 0,70 0 15,-36-17 1,19-1-16,-1 19 15,18-19-15,0 1 16,-17 17 0,-1 1-1,18-1 1,-18 18 0,18-18-1,18 0 1,-18 1-1,0 34 1,18-17 0,-1-35-1,1 35 1,17-18 15,-35 0-15,35 0-1,-17 18 1,-18 0 0,35-35-1,1 17 1,-19-17 0,18-1-1,18 1 1,18-18-1,0 0 1,17 0 0,-18 0-1,-34 0 17,-1 0-32,0 0 15,0 0-15,1 0 0,-1-18 16,-17 18-1,17 0-15,0 0 16,0-17-16,1 17 0,-19 0 16,19 0-1,-1-18-15,35 18 16,19-17 0,-36 17-16,-1-18 15,19 0 1,0 18-1,-1-17 1,1-1 0,-1 0-1,18 18 1,1-17 15,-1-1-15,35-17-1,-35 35 1,1 0 0,-1 0-1,-18 0 1,1 17 0,0-17-1,-19 18 1,1-18-1,0 0 1,0 0 0,-18 0-1,1 0 1,17 18 0,0-18 15,0 17-16,17-17 1,-17 18 0,0-18-1,0 18 1,0-18 0,17 35-1,-17-17 1,-18-18-1,54 17 1,-36 1 0,-18-18-1,18 17 1,-18 1 0,-17-18-1,17 0-15,-17 0 0,-1 18 16,19-18-1,-1 0-15,-18 0 16,19 0-16,-1 17 0,0-17 16,1 0-1,-1 0-15,53 0 16,-53 0-16,1 0 16,17 0-1,-1 0 1,19 0-1,-18 0 1,17-17 0,-17 17-1,18 0 1,17 0 0,-17 0 15,-1 0-16,-17 0 1,0 0 0,-18 0-1,36 0 1,-18 0 0,-18 17-1,18-17 1,-18 0-1,36 0 1,-36 0 0,36 0-1,-1-17 1,-17 17 0,0 0 15,35 0-16,-52 0 1,16 0 0,-16 0-1,-1 0 1,0 0 0,18-18-1,-18 18 1,18-18-1,-17 18 1,-1 0 0,-17 0-1,-1-17 1,36 17 0,-35 0 15,35-18-16,-18 18 1,-17 0 0,-1 0-1,-17-17-15,18 17 16,17 0-16,-17 0 0,-1-18 16,1 18-1,17 0-15,-35-18 16,18 18-16,-18-17 15,18 17-15,-1 0 16,1-18 0,0 18-1,-1-35 1,1 35 0,17-18-1,0-17 16,-35 17-15,36 1 0,-36-1-1,0 0 32,35 1-47,-35-1 16,0-17-1,0-18 1,0 35 0,-18-35-1,18 0 1,0-17 0,-35 17-1,35 18 16,-53-54-15,35 36 0,-52-35-1,70 35 1,-53 0 0,18 1-1,-1 34 1,-16-17-1,34-1 1,-35 1 0,-18 0-1,19 17 1,-37-17 0,36 17-1,0 1 1,1-1 15,16-17-31,19 35 16,-19 0-16,19 0 0,17-36 15,-36 36 1,-16 0 0,34 0-16,0-17 15,1 17-15,-1-18 0,-17 18 16,-1-18-1,-16 18 1,-1-17 0,17-1-1,-17 18 1,0 0 0,-35 0-1,35 0 1,-35 0 15,18 0-15,17 0-1,0 0 1,-35 0 0,17 0-1,0 0 1,1 0-1,-1 0 1,18 0 0,-70 0-1,35 18 1,35-18 0,-18 0-1,36 0 1,17 0-1,1 0 1,-1 0-16,0 0 16,1 0-1,-1 0 1,-17 0 0,0 17-1,-1-17 1,1 18-1,-35-18 1,34 0 0,1 18-1,-36-18 1,36 0 0,-18 0-1,0 0 1,18 0 15,0 0-15,-36 35-1,54-35 1,-19 0 0,1 0-1,0 0 1,17 0-1,0 0 1,54 0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24T13:44:41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20020 8749 0,'18'0'375,"-1"0"-359,1 0 15,0 0 16,-1 0-32,1 0 17,0 0-17,-1 0 1,1 0 0,0-35-1,-1 35 1,1 0-1,-1 0 1,1 0 15,17 0-15,-17 0 0,0 17-1,17-17 1,-17 0-1,-1 0 1,1 0 15,-1 0-15,1 0 0,0 0-1,17-17 1,0 17-1,-17 0 1,0 0 0,-1 0 15,1 0 31,0 0 48,17 0-95,-18 0 1,1 0-16,17 0 16,1-18 15,-19 18-15,1 0-1,0 0 1,-1 0 62,1 0-78,-1 0 31,1 0-31,17 0 16,1 0-1,-1 0 1,0 0 0,-17 0-1,-1 0 1,1 0-16,0 0 16,-1 35-1,1-35-15,0 0 16,-1 0-16,1 0 31,0 0 0,-1 0-15,19 18 0,-19-18-1,1 0 1,-1 0-1,1 0 1,0 0 0,-1 0 15,-17 18 16,18-18 406,0 0-422,-1 0 32,1 0 15,0 0-47,-1 0 0,1 0 63,-1 0-63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17029-BEB2-4114-939D-62C10B201D90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A62E-FAA5-4B88-9430-EC392A1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9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5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8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6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1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6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3.emf"/><Relationship Id="rId4" Type="http://schemas.openxmlformats.org/officeDocument/2006/relationships/customXml" Target="../ink/ink10.xml"/><Relationship Id="rId9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0.emf"/><Relationship Id="rId7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7.emf"/><Relationship Id="rId4" Type="http://schemas.openxmlformats.org/officeDocument/2006/relationships/customXml" Target="../ink/ink4.xml"/><Relationship Id="rId9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731046" y="5673213"/>
            <a:ext cx="238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36" y="1130709"/>
            <a:ext cx="4637932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55406" y="4866972"/>
            <a:ext cx="10146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smtClean="0">
                <a:latin typeface="Arial" panose="020B0604020202020204" pitchFamily="34" charset="0"/>
                <a:cs typeface="Arial" panose="020B0604020202020204" pitchFamily="34" charset="0"/>
              </a:rPr>
              <a:t>AULA 2 - 24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02 2021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081548" y="1494504"/>
            <a:ext cx="4149213" cy="18877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Lei nº 8069/90</a:t>
            </a:r>
          </a:p>
        </p:txBody>
      </p:sp>
    </p:spTree>
    <p:extLst>
      <p:ext uri="{BB962C8B-B14F-4D97-AF65-F5344CB8AC3E}">
        <p14:creationId xmlns:p14="http://schemas.microsoft.com/office/powerpoint/2010/main" val="3000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530942" y="117988"/>
          <a:ext cx="10795819" cy="568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04544" y="4395026"/>
            <a:ext cx="31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15, 16, 17, 18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80671" y="4399951"/>
            <a:ext cx="353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Nº 13.010/2014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5677" y="1174466"/>
            <a:ext cx="901618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Ir, vir e estar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Opinião 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expressão;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Crença 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culto religioso;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Brincar,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praticar esportes e divertir-se;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vida familiar 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comunitária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vida política, na forma da lei;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refúgio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auxílio e orientação.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9368" y="422787"/>
            <a:ext cx="951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5677" y="1754571"/>
            <a:ext cx="901618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Inviolabilidade 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integridade física, psíquica 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moral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Preservação da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imagem, da identidade, da autonomia, dos valores, ideias e crenças, dos espaços e objetos pessoais.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9368" y="501444"/>
            <a:ext cx="951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RESPEITO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5677" y="2197021"/>
            <a:ext cx="9016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salvo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qualquer tratamento desumano, violento, aterrorizante, vexatório ou constrangedor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9368" y="501444"/>
            <a:ext cx="951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DIGNIDADE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84671" y="1397166"/>
            <a:ext cx="8760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endParaRPr lang="pt-BR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Do Direito à Convivência Familiar e Comunitária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75071" y="580113"/>
            <a:ext cx="999940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direito da criança e do adolescente ser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 e educado no seio de sua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pt-BR" sz="2600" u="sng" dirty="0">
                <a:latin typeface="Arial" panose="020B0604020202020204" pitchFamily="34" charset="0"/>
                <a:cs typeface="Arial" panose="020B0604020202020204" pitchFamily="34" charset="0"/>
              </a:rPr>
              <a:t>excepcionalmente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em </a:t>
            </a:r>
            <a:r>
              <a:rPr lang="pt-BR" sz="2600" u="sng" dirty="0">
                <a:latin typeface="Arial" panose="020B0604020202020204" pitchFamily="34" charset="0"/>
                <a:cs typeface="Arial" panose="020B0604020202020204" pitchFamily="34" charset="0"/>
              </a:rPr>
              <a:t>família substituta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assegurada a convivência familiar e comunitária, em ambiente que garanta seu desenvolvimento integral.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filhos, havidos ou não da relação do casamento, ou por adoção, terão os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mesmos direitos e qualificações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proibidas quaisquer designações discriminatórias relativas à filiação.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poder familiar será exercido, em </a:t>
            </a:r>
            <a:r>
              <a:rPr lang="pt-B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de condições, pelo pai e pela mãe</a:t>
            </a: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forma do que dispuser a legislação civil, assegurado a qualquer deles o direito de, em caso de discordância, recorrer à autoridade judiciária competente para a solução da divergência. </a:t>
            </a: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9535" y="1118869"/>
            <a:ext cx="96749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pais incumbe o dever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sustento, guarda e educação dos filhos menores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cabendo-lhes ainda, no interesse destes, a obrigação de cumprir e fazer cumprir as determinações judiciais.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ou a carência de recursos materiais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constitui motivo suficiente para a perda ou a suspensão do poder familiar. </a:t>
            </a:r>
          </a:p>
          <a:p>
            <a:pPr algn="just"/>
            <a:endParaRPr lang="pt-B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60206" y="898323"/>
            <a:ext cx="95176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Entende-se por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natural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 formada pelos pais ou qualquer deles e seus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descendentes.</a:t>
            </a:r>
          </a:p>
          <a:p>
            <a:pPr algn="just"/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Entende-se por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extensa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ampliada aquela que se estende para além da unidade pais e filhos ou da unidade do casal, formada por parentes próximos com os quais a criança ou adolescente convive e mantém vínculos de afinidade e afetividade.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4735" y="941043"/>
            <a:ext cx="99109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colocação em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substituta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far-se-á mediante guarda, tutela ou adoção, independentemente da situação jurídica da criança ou adolescente, nos termos desta Lei.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Não 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deferirá colocação em família substituta a pessoa que revele, por qualquer modo, incompatibilidade com a natureza da medida ou não ofereça ambiente familiar adequado. </a:t>
            </a:r>
          </a:p>
        </p:txBody>
      </p:sp>
    </p:spTree>
    <p:extLst>
      <p:ext uri="{BB962C8B-B14F-4D97-AF65-F5344CB8AC3E}">
        <p14:creationId xmlns:p14="http://schemas.microsoft.com/office/powerpoint/2010/main" val="9753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65904"/>
              </p:ext>
            </p:extLst>
          </p:nvPr>
        </p:nvGraphicFramePr>
        <p:xfrm>
          <a:off x="747251" y="658763"/>
          <a:ext cx="9930582" cy="487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194">
                  <a:extLst>
                    <a:ext uri="{9D8B030D-6E8A-4147-A177-3AD203B41FA5}">
                      <a16:colId xmlns:a16="http://schemas.microsoft.com/office/drawing/2014/main" val="3332301648"/>
                    </a:ext>
                  </a:extLst>
                </a:gridCol>
                <a:gridCol w="3310194">
                  <a:extLst>
                    <a:ext uri="{9D8B030D-6E8A-4147-A177-3AD203B41FA5}">
                      <a16:colId xmlns:a16="http://schemas.microsoft.com/office/drawing/2014/main" val="772114760"/>
                    </a:ext>
                  </a:extLst>
                </a:gridCol>
                <a:gridCol w="3310194">
                  <a:extLst>
                    <a:ext uri="{9D8B030D-6E8A-4147-A177-3AD203B41FA5}">
                      <a16:colId xmlns:a16="http://schemas.microsoft.com/office/drawing/2014/main" val="1718320476"/>
                    </a:ext>
                  </a:extLst>
                </a:gridCol>
              </a:tblGrid>
              <a:tr h="579347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GUARDA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TUTELA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ADOÇÃO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53189"/>
                  </a:ext>
                </a:extLst>
              </a:tr>
              <a:tr h="2286895"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material,</a:t>
                      </a:r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moral e educacional</a:t>
                      </a:r>
                    </a:p>
                    <a:p>
                      <a:pPr algn="just"/>
                      <a:endParaRPr lang="pt-BR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guardião pode se opor aos pais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Dever de guarda</a:t>
                      </a:r>
                    </a:p>
                    <a:p>
                      <a:pPr algn="just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Dever de administrar os bens</a:t>
                      </a:r>
                    </a:p>
                    <a:p>
                      <a:pPr algn="just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(falecimento dos pais,</a:t>
                      </a:r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ausência ou perda do poder familiar)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Desliga o adotado de vínculos com</a:t>
                      </a:r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pais e parentes (exceto matrimônio)</a:t>
                      </a:r>
                    </a:p>
                    <a:p>
                      <a:pPr algn="just"/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Adotado recebe o nome do adotante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74019"/>
                  </a:ext>
                </a:extLst>
              </a:tr>
              <a:tr h="118918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implica</a:t>
                      </a:r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perda ou suspensão do poder familiar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 ou suspensão do poder familiar</a:t>
                      </a:r>
                      <a:endParaRPr kumimoji="0" lang="pt-B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64495"/>
                  </a:ext>
                </a:extLst>
              </a:tr>
              <a:tr h="823282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DEFINITIVA</a:t>
                      </a:r>
                    </a:p>
                    <a:p>
                      <a:pPr algn="ctr"/>
                      <a:r>
                        <a:rPr lang="pt-B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REVOGÁVEIS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DEFINITIVA</a:t>
                      </a:r>
                    </a:p>
                    <a:p>
                      <a:pPr algn="ctr"/>
                      <a:r>
                        <a:rPr lang="pt-B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IRREVOGÁVEL</a:t>
                      </a:r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4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38865" y="609613"/>
            <a:ext cx="9311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Ricardo, Pedro e Antônio estão combinando comemorar o próximo  aniversário juntos, mesmo tendo nascido em dias diferentes. No dia da festa, Ricardo estará com 11 anos, 11 meses e 30 dias, Pedro estará completando 12 anos e Antônio estará com 12 anos e 1 dia. De acordo com o ECA, pode-se afirmar que, no dia da festa, teremos:</a:t>
            </a:r>
          </a:p>
          <a:p>
            <a:pPr algn="just"/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Três crianças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Três adolescentes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criança e dois adolescentes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Dois adolescentes e uma criança</a:t>
            </a:r>
          </a:p>
          <a:p>
            <a:pPr marL="342900" indent="-342900" algn="just">
              <a:buFont typeface="+mj-lt"/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7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11045" y="1317524"/>
            <a:ext cx="9389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endParaRPr lang="pt-BR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Do Direito à Educação, à Cultura, ao Esporte e ao Lazer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143059"/>
            <a:ext cx="978845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criança e o adolescente têm </a:t>
            </a:r>
            <a:r>
              <a:rPr lang="pt-B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à educação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visando ao pleno desenvolvimento de sua pessoa, preparo para o exercício da cidadania e qualificação para o trabalho, </a:t>
            </a:r>
            <a:r>
              <a:rPr lang="pt-BR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assegurando-se-lhes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igualdade de condições para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e permanência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na escola;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direito de ser </a:t>
            </a:r>
            <a:r>
              <a:rPr lang="pt-BR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respeitado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por seus educadores;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direito de </a:t>
            </a:r>
            <a:r>
              <a:rPr lang="pt-BR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contestar critérios avaliativos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podendo recorrer às instâncias escolares superiores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53 - EDUCAÇÃO 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202058"/>
            <a:ext cx="97884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direito de organização e participação em entidades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estudantis;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acesso à escola pública 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gratuita,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 de sua residência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garantindo-se vagas no mesmo estabelecimento a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irmãos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que frequentem a mesma etapa ou ciclo de ensino da educação básica.  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Parágrafo único. É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dos pais ou responsáveis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ter ciência do processo pedagógico, bem como participar da definição das propostas educacionais.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53 - EDUCAÇÃO 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662220" y="3637935"/>
            <a:ext cx="2178286" cy="41295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13.845/2019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968978"/>
            <a:ext cx="9788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É dever da instituição de ensino, clubes e agremiações recreativas e de estabelecimentos congêneres assegurar medidas de conscientização, prevenção e enfrentamento ao uso ou dependência de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 </a:t>
            </a: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ilícitas. 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53-A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803914" y="1130701"/>
            <a:ext cx="2207783" cy="3932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13.845/2019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32387" y="956270"/>
            <a:ext cx="959181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dever do Estado assegurar à criança e ao adolescente: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- ensino fundamental, obrigatório e gratuito,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para os que a ele não tiveram acesso na idade própria;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progressiva extensão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da obrigatoriedade e gratuidade ao ensino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médio;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- atendimento educacional especializado aos portadores de deficiência, 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preferencialmente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na rede regular de ensino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6764" y="363797"/>
            <a:ext cx="691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54 - EDUCAÇÃO 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438038"/>
            <a:ext cx="97884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– atendimento em creche e pré-escola às crianças de zero a cinco anos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idade;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acesso aos níveis mais elevados do ensino, da pesquisa e da criação artística, segundo a capacidade de cada um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de ensino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noturno regular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adequado às condições do adolescente trabalhador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54 -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784256" y="2045109"/>
            <a:ext cx="2158622" cy="41295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13.306/2016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37418" y="405650"/>
            <a:ext cx="102058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atendimento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ensino fundamental, através de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suplementares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material didático-escolar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alimentação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assistência à saúde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acesso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obrigatório e gratuito é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público subjetivo.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não oferecimento do ensino obrigatório pelo poder público ou sua oferta irregular importa responsabilidade da autoridade competente.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Compete ao poder público recensear os educandos no ensino fundamental, fazer-lhes a chamada e zelar, junto aos pais ou responsável, pela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à escola.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60206" y="1978810"/>
            <a:ext cx="95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pais ou responsável têm 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matricular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seus filhos ou pupilos na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regular de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ensino.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77262" y="589933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55 -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447870"/>
            <a:ext cx="98224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dirigentes de estabelecimentos de ensino fundamental comunicarão ao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Tutelar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casos de: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maus-tratos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nvolvendo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seus alunos;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reiteração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injustificadas e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escolar, esgotados os recursos escolares;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elevados níveis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repetência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83742" y="442452"/>
            <a:ext cx="6946932" cy="72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56 -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45687"/>
              </p:ext>
            </p:extLst>
          </p:nvPr>
        </p:nvGraphicFramePr>
        <p:xfrm>
          <a:off x="786584" y="1189699"/>
          <a:ext cx="10087893" cy="413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468">
                  <a:extLst>
                    <a:ext uri="{9D8B030D-6E8A-4147-A177-3AD203B41FA5}">
                      <a16:colId xmlns:a16="http://schemas.microsoft.com/office/drawing/2014/main" val="3744466665"/>
                    </a:ext>
                  </a:extLst>
                </a:gridCol>
                <a:gridCol w="5250425">
                  <a:extLst>
                    <a:ext uri="{9D8B030D-6E8A-4147-A177-3AD203B41FA5}">
                      <a16:colId xmlns:a16="http://schemas.microsoft.com/office/drawing/2014/main" val="1973288308"/>
                    </a:ext>
                  </a:extLst>
                </a:gridCol>
              </a:tblGrid>
              <a:tr h="1061749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IMEDIATAMENTE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APÓS ESGOTAREM OS RECURSOS ESCOLARES</a:t>
                      </a:r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39239"/>
                  </a:ext>
                </a:extLst>
              </a:tr>
              <a:tr h="1168343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Maus tratos</a:t>
                      </a:r>
                      <a:endParaRPr lang="pt-BR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Reiteração de faltas injustificadas</a:t>
                      </a:r>
                      <a:endParaRPr lang="pt-BR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33756"/>
                  </a:ext>
                </a:extLst>
              </a:tr>
              <a:tr h="734977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Repetência</a:t>
                      </a:r>
                      <a:endParaRPr lang="pt-BR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Evasão</a:t>
                      </a:r>
                      <a:endParaRPr lang="pt-BR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83952"/>
                  </a:ext>
                </a:extLst>
              </a:tr>
              <a:tr h="1168343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não comunicação configura </a:t>
                      </a:r>
                    </a:p>
                    <a:p>
                      <a:pPr algn="ctr"/>
                      <a:r>
                        <a:rPr lang="pt-BR" sz="3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infração administrativa</a:t>
                      </a:r>
                      <a:endParaRPr lang="pt-BR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BR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43267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86584" y="442452"/>
            <a:ext cx="1004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AO CONSELHO TUTELAR 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38865" y="609613"/>
            <a:ext cx="9311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Ricardo, Pedro e Antônio estão combinando comemorar o próximo  aniversário juntos, mesmo tendo nascido em dias diferentes. No dia da festa, Ricardo estará com 11 anos, 11 meses e 30 dias, Pedro estará completando 12 anos e Antônio estará com 12 anos e 1 dia. De acordo com o ECA, pode-se afirmar que, no dia da festa, teremos:</a:t>
            </a:r>
          </a:p>
          <a:p>
            <a:pPr algn="just"/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Três crianças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Três adolescentes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criança e dois adolescentes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Dois adolescentes e uma criança</a:t>
            </a:r>
          </a:p>
          <a:p>
            <a:pPr marL="342900" indent="-342900" algn="just">
              <a:buFont typeface="+mj-lt"/>
              <a:buAutoNum type="alphaLcParenR"/>
            </a:pPr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219320" y="1860480"/>
              <a:ext cx="9347400" cy="238176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960" y="1851120"/>
                <a:ext cx="9366120" cy="24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2584440" y="2273400"/>
              <a:ext cx="6045480" cy="66060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5080" y="2264040"/>
                <a:ext cx="60642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4400" y="1123407"/>
            <a:ext cx="405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DIAS LETIVO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83228" y="2327860"/>
            <a:ext cx="40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 FALTAS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84887" y="3389746"/>
            <a:ext cx="40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FALTAS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83225" y="4562165"/>
            <a:ext cx="404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23070" y="4596577"/>
            <a:ext cx="29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FALTAS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09187" y="1209367"/>
            <a:ext cx="4414684" cy="230074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LDB 9394/96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2821858" y="1868129"/>
            <a:ext cx="176981" cy="285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831694" y="3013582"/>
            <a:ext cx="162233" cy="299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2821858" y="4119718"/>
            <a:ext cx="172069" cy="3319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3736258" y="4807973"/>
            <a:ext cx="383458" cy="1966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202134" y="4178710"/>
            <a:ext cx="403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 Conselho Tutelar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6823589" y="4798144"/>
            <a:ext cx="403122" cy="17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713341"/>
            <a:ext cx="9822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público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estimulará pesquisas, experiências e novas propostas relativas a calendário, seriação, currículo, metodologia, didática e avaliação, com vistas à inserção de crianças e adolescentes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excluídos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do ensino fundamental obrigatório.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57 -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801829"/>
            <a:ext cx="9822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 processo educacional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respeitar-se-ão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os valores culturais, artísticos e históricos próprios do contexto social da criança e do adolescente,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garantindo-se a estes a liberdade da criação e o acesso às fontes de cultura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58 -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831326"/>
            <a:ext cx="982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municípios, com apoio dos estados e da União, estimularão e facilitarão a destinação de recursos e espaços para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programações culturais, esportivas e de lazer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voltadas para a infância e a juventude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13240" y="462117"/>
            <a:ext cx="691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59 - EDUCAÇÃO 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848103"/>
            <a:ext cx="99109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 uma determinação do ECA, a ser observada e garantida pelos professores, em sua prática educacional: 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respeito aos valores do contexto social da criança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punição física, moderada, do aluno, em casos excepcionais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acesso do aluno a escola pública e gratuita, próxima da sua residência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comunicação ao Conselho Tutelar, de casos de maus tratos, envolvendo os alunos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848103"/>
            <a:ext cx="99109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 uma determinação do ECA, a ser observada e garantida pelos professores, em sua prática educacional: 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respeito aos valores do contexto social da criança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punição física, moderada, do aluno, em casos excepcionais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acesso do aluno a escola pública e gratuita, próxima da sua residência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comunicação ao Conselho Tutelar, de casos de maus tratos, envolvendo os alunos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962000" y="2851200"/>
              <a:ext cx="2508840" cy="637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6160" y="2787480"/>
                <a:ext cx="2540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1771560" y="1251000"/>
              <a:ext cx="4007160" cy="56008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2200" y="1241640"/>
                <a:ext cx="4025880" cy="56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4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60439" y="848107"/>
            <a:ext cx="103730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criança e o adolescente têm direito a educação, visando o pleno desenvolvimento de sua pessoa, preparo para o exercício da cidadania e qualificação para o trabalho, visando:</a:t>
            </a:r>
          </a:p>
          <a:p>
            <a:pPr algn="just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 e permanência na escola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Direito de ser respeitado por seus educadores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Direito de contestar critérios avaliativos, não podendo recorrer as instâncias escolares superiores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Apenas a assertiva I está incorreta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Apenas as assertivas I e II estão incorretas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Apenas as assertivas III estão incorretas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Apenas as assertivas II e III estão incorretas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60439" y="848107"/>
            <a:ext cx="103730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criança e o adolescente têm direito a educação, visando o pleno desenvolvimento de sua pessoa, preparo para o exercício da cidadania e qualificação para o trabalho, visando:</a:t>
            </a:r>
          </a:p>
          <a:p>
            <a:pPr algn="just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 e permanência na escola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Direito de ser respeitado por seus educadores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Direito de contestar critérios avaliativos, não podendo recorrer as instâncias escolares superiores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a assertiva I está incorreta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as assertivas I e II estão incorretas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as assertivas III estão incorretas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as assertivas II e III estão incorretas 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7207200" y="3130560"/>
              <a:ext cx="540000" cy="259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1360" y="3067200"/>
                <a:ext cx="572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7226280" y="3206880"/>
              <a:ext cx="546480" cy="5724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440" y="3143160"/>
                <a:ext cx="578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/>
              <p14:cNvContentPartPr/>
              <p14:nvPr/>
            </p14:nvContentPartPr>
            <p14:xfrm>
              <a:off x="7207200" y="3340080"/>
              <a:ext cx="565560" cy="3204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1360" y="3276720"/>
                <a:ext cx="597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Tinta 6"/>
              <p14:cNvContentPartPr/>
              <p14:nvPr/>
            </p14:nvContentPartPr>
            <p14:xfrm>
              <a:off x="4254480" y="1847880"/>
              <a:ext cx="7391880" cy="356256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5120" y="1838520"/>
                <a:ext cx="7410600" cy="3581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Elipse 7"/>
          <p:cNvSpPr/>
          <p:nvPr/>
        </p:nvSpPr>
        <p:spPr>
          <a:xfrm>
            <a:off x="8632724" y="290604"/>
            <a:ext cx="1789676" cy="6784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Art. 53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43897" y="848107"/>
            <a:ext cx="9989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dirigentes de estabelecimentos de ensino fundamental comunicarão ao Conselho tutelar os casos de, exceto: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Maus tratos envolvendo seus alunos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Reiteração de faltas injustificadas e de evasão escolar, esgotados os recursos escolares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Elevados níveis de repetência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Alunos desacompanhados em bares, festas, motéis, shows e congêneres 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43897" y="848107"/>
            <a:ext cx="9989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dirigentes de estabelecimentos de ensino fundamental comunicarão ao Conselho tutelar os casos de, exceto: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Maus tratos envolvendo seus alunos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Reiteração de faltas injustificadas e de evasão escolar, esgotados os recursos escolares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Elevados níveis de repetência</a:t>
            </a:r>
          </a:p>
          <a:p>
            <a:pPr marL="514350" indent="-514350" algn="just">
              <a:buAutoNum type="alphaLcParenR"/>
            </a:pP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desacompanhados em bares, festas, motéis, shows e congêneres 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2813040" y="1828800"/>
              <a:ext cx="7353720" cy="252756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3680" y="1819440"/>
                <a:ext cx="7372440" cy="2546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lipse 2"/>
          <p:cNvSpPr/>
          <p:nvPr/>
        </p:nvSpPr>
        <p:spPr>
          <a:xfrm>
            <a:off x="8632724" y="290604"/>
            <a:ext cx="1789676" cy="6784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Art. 56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569" y="500151"/>
            <a:ext cx="10038734" cy="515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acordo com o Estatuto da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e do Adolescente, considera-se criança a pessoa até doze anos de idade incompletos, dessa forma está CORRETO que: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tem direito a proteção à vida e à saúde, mediante a efetivação de políticas sociais públicas;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criança é considerada como um adulto em miniatura e deve ser tratada com os deveres e responsabilidades da vida adulta;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 Infantil e Anos Iniciais do Ensino Fundamental devem ser rigorosos na Educação das crianças, possibilitar muito conteúdo e poucas atividades lúdicas, como brincadeiras e jogos;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tem direito garantido em frequentar a escola somente a partir dos 07 anos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idade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51820" y="5800727"/>
            <a:ext cx="5368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Ano: 2019/ Banca: Pref.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Maller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/PR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31046" y="5761701"/>
            <a:ext cx="210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119498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V </a:t>
            </a: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Do Direito à Profissionalização e à Proteção no Trabalho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1339714"/>
            <a:ext cx="98224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60.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proibido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qualquer trabalho a menores de quatorze anos de idade,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salvo na condição de aprendiz.</a:t>
            </a:r>
          </a:p>
          <a:p>
            <a:pPr algn="just"/>
            <a:endParaRPr lang="pt-B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Considera-se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 formação técnico-profissional ministrada segundo as diretrizes e bases da legislação de educação em vigor.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99534" y="1300382"/>
            <a:ext cx="952745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formação técnico-profissional obedecerá aos seguintes princípios: </a:t>
            </a:r>
          </a:p>
          <a:p>
            <a:pPr algn="just">
              <a:spcBef>
                <a:spcPts val="6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 – garantia de acesso e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ao ensino regular; </a:t>
            </a:r>
          </a:p>
          <a:p>
            <a:pPr algn="just">
              <a:spcBef>
                <a:spcPts val="6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II – atividade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compatível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com o desenvolvimento do adolescente; </a:t>
            </a:r>
          </a:p>
          <a:p>
            <a:pPr algn="just">
              <a:spcBef>
                <a:spcPts val="6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especial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para o exercício das atividades.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1884" y="1388876"/>
            <a:ext cx="96651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adolescente até quatorze anos de idade é assegurada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bolsa de aprendizagem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Ao adolescente aprendiz, maior de quatorze anos, são assegurados os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trabalhistas e previdenciários. </a:t>
            </a:r>
            <a:endParaRPr lang="pt-B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adolescente portador de deficiência é assegurado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protegido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04568" y="523638"/>
            <a:ext cx="98224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Ao adolescente empregado, aprendiz, em regime familiar de trabalho, aluno de escola técnica, assistido em entidade governamental ou não-governamental, é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vedado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trabalho: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noturno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realizado entre as vinte e duas horas de um dia e as cinco horas do dia seguinte;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perigoso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insalubre ou penoso;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em locais prejudiciais à sua formação e ao seu desenvolvimento físico, psíquico, moral e social;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em horários e locais que não permitam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à escola.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19200" y="1438029"/>
            <a:ext cx="9507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programa social que tenha por base o trabalho educativo, sob responsabilidade de entidade governamental ou não-governamental sem fins lucrativos, deverá assegurar ao adolescente que dele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condições de capacitação para o exercício de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regular remunerada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1716" y="759605"/>
            <a:ext cx="96552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Entende-se por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educativo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atividade laboral em que as exigências pedagógicas relativas ao desenvolvimento pessoal e social do educando prevalecem sobre o aspecto produtivo.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que o adolescente recebe pelo trabalho efetuado ou a participação na venda dos produtos de seu trabalho não desfigura o caráter educativo.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5677" y="918830"/>
            <a:ext cx="901618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69.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 tem direito à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profissionalização e à proteção no trabalho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observados os seguintes aspectos, entre outros: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respeito à condição peculiar de pessoa em desenvolvimento;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capacitação profissional adequada ao mercado de trabalho.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5677" y="1390777"/>
            <a:ext cx="901618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PROTEÇÃO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BR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SÓCIO-EDUCATIVAS </a:t>
            </a:r>
            <a:endParaRPr lang="pt-BR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70039" y="918830"/>
            <a:ext cx="92718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Art.98.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proteção à criança e ao adolescente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são aplicáveis sempre que os direitos reconhecidos nesta Lei forem ameaçados ou violados: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ação ou omissão da sociedade ou do Estado;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falta, omissão ou abuso dos pais ou responsável;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razão de sua conduta. </a:t>
            </a:r>
          </a:p>
        </p:txBody>
      </p:sp>
    </p:spTree>
    <p:extLst>
      <p:ext uri="{BB962C8B-B14F-4D97-AF65-F5344CB8AC3E}">
        <p14:creationId xmlns:p14="http://schemas.microsoft.com/office/powerpoint/2010/main" val="2182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569" y="500151"/>
            <a:ext cx="10038734" cy="515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acordo com o Estatuto da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e do Adolescente, considera-se criança a pessoa até doze anos de idade incompletos, dessa forma está CORRETO que: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tem direito a proteção à vida e à saúde, mediante a efetivação de políticas sociais públicas;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criança é considerada como um adulto em miniatura e deve ser tratada com os deveres e responsabilidades da vida adulta;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 Infantil e Anos Iniciais do Ensino Fundamental devem ser rigorosos na Educação das crianças, possibilitar muito conteúdo e poucas atividades lúdicas, como brincadeiras e jogos;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criança tem direito garantido em frequentar a escola somente a partir dos 07 anos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idade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51820" y="5800727"/>
            <a:ext cx="5368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Ano: 2019/ Banca: Pref.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Maller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/PR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31046" y="5761701"/>
            <a:ext cx="210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Tinta 2"/>
              <p14:cNvContentPartPr/>
              <p14:nvPr/>
            </p14:nvContentPartPr>
            <p14:xfrm>
              <a:off x="6489720" y="3035160"/>
              <a:ext cx="2718000" cy="89280"/>
            </p14:xfrm>
          </p:contentPart>
        </mc:Choice>
        <mc:Fallback xmlns="">
          <p:pic>
            <p:nvPicPr>
              <p:cNvPr id="3" name="Tint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3880" y="2971800"/>
                <a:ext cx="2749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Tinta 6"/>
              <p14:cNvContentPartPr/>
              <p14:nvPr/>
            </p14:nvContentPartPr>
            <p14:xfrm>
              <a:off x="6451560" y="3003480"/>
              <a:ext cx="2737080" cy="12744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5720" y="2940120"/>
                <a:ext cx="2769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Tinta 7"/>
              <p14:cNvContentPartPr/>
              <p14:nvPr/>
            </p14:nvContentPartPr>
            <p14:xfrm>
              <a:off x="8737560" y="4267080"/>
              <a:ext cx="2146680" cy="8928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1720" y="4203720"/>
                <a:ext cx="2178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Tinta 8"/>
              <p14:cNvContentPartPr/>
              <p14:nvPr/>
            </p14:nvContentPartPr>
            <p14:xfrm>
              <a:off x="2838600" y="5524560"/>
              <a:ext cx="2356200" cy="5760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2400" y="5460840"/>
                <a:ext cx="23882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4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20876" y="521111"/>
            <a:ext cx="954712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PROTEÇÃO </a:t>
            </a:r>
          </a:p>
          <a:p>
            <a:pPr algn="r"/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(crianças e adolescentes) </a:t>
            </a:r>
            <a:endParaRPr lang="pt-B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 – encaminhamento aos pais ou responsável, mediante termo de responsabilidade; 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II – orientação, apoio e acompanhamento temporários; 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III – matrícula 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obrigatórias em estabelecimento oficial de ensino fundamental;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IV – inclusão em serviços e programas oficiais ou comunitários de proteção, apoio e promoção da família, da criança e do adolescente;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0707" y="924229"/>
            <a:ext cx="96356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– requisição de tratamento médico, psicológico ou psiquiátrico, em regime hospitalar ou ambulatorial; 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VI – inclusão em programa oficial ou comunitário de auxílio, orientação e tratamento a alcoólatras e toxicômanos; </a:t>
            </a:r>
          </a:p>
          <a:p>
            <a:pPr algn="just">
              <a:spcBef>
                <a:spcPts val="600"/>
              </a:spcBef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VII – acolhimento institucional;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inclusão em programa de acolhimento familiar; </a:t>
            </a:r>
            <a:endParaRPr lang="pt-BR" sz="3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– colocação em família 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substituta. </a:t>
            </a:r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8528" y="727585"/>
            <a:ext cx="92324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SÓCIO-EDUCATIVAS (adolescentes)</a:t>
            </a:r>
            <a:endParaRPr lang="pt-B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advertência;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obrigação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reparar o dano;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serviços à comunidade;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assistida;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inserção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regime de </a:t>
            </a:r>
            <a:r>
              <a:rPr lang="pt-BR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semi-liberdade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71500" indent="-571500" algn="just">
              <a:spcBef>
                <a:spcPts val="600"/>
              </a:spcBef>
              <a:buFont typeface="+mj-lt"/>
              <a:buAutoNum type="romanUcPeriod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internação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estabelecimento educacional;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5071" y="959404"/>
            <a:ext cx="100485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aplicáveis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pais ou responsável: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encaminhamento a serviços e programas oficiais ou comunitários de proteção, apoio e promoção da família;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 inclusão em programa oficial ou comunitário de auxílio, orientação e tratamento a alcoólatras e toxicômanos;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– encaminhamento a tratamento psicológico ou psiquiátrico;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IV – encaminhamento a cursos ou programas de orientação; </a:t>
            </a:r>
          </a:p>
        </p:txBody>
      </p:sp>
    </p:spTree>
    <p:extLst>
      <p:ext uri="{BB962C8B-B14F-4D97-AF65-F5344CB8AC3E}">
        <p14:creationId xmlns:p14="http://schemas.microsoft.com/office/powerpoint/2010/main" val="2940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68361" y="949571"/>
            <a:ext cx="935047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 – obrigação de matricular o filho ou pupilo e acompanhar sua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aproveitamento escolar;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VI – obrigação de encaminhar a criança ou adolescente a tratamento especializado;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VII – advertência;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VIII – perda da guarda;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IX – destituição da tutela;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X – suspensão ou destituição do poder familiar. </a:t>
            </a:r>
          </a:p>
        </p:txBody>
      </p:sp>
    </p:spTree>
    <p:extLst>
      <p:ext uri="{BB962C8B-B14F-4D97-AF65-F5344CB8AC3E}">
        <p14:creationId xmlns:p14="http://schemas.microsoft.com/office/powerpoint/2010/main" val="127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14" y="1707060"/>
            <a:ext cx="2836611" cy="25547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42216" y="1415847"/>
            <a:ext cx="2782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0 a </a:t>
            </a:r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12 anos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423359" y="1414681"/>
            <a:ext cx="3706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12 a </a:t>
            </a:r>
            <a:r>
              <a:rPr lang="pt-B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94038" y="454134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18 a 21 anos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EXCEPCIONALMENTE </a:t>
            </a:r>
          </a:p>
        </p:txBody>
      </p:sp>
      <p:sp>
        <p:nvSpPr>
          <p:cNvPr id="3" name="Elipse 2"/>
          <p:cNvSpPr/>
          <p:nvPr/>
        </p:nvSpPr>
        <p:spPr>
          <a:xfrm>
            <a:off x="1278193" y="3460956"/>
            <a:ext cx="2271252" cy="639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incompleto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416436" y="3475704"/>
            <a:ext cx="2217174" cy="639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incompleto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556387" y="2861186"/>
            <a:ext cx="9832" cy="4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9463572" y="2915264"/>
            <a:ext cx="14749" cy="40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907458" y="412955"/>
            <a:ext cx="74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INTEGRAL</a:t>
            </a:r>
            <a:endParaRPr lang="pt-BR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311148" y="363793"/>
            <a:ext cx="146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826463" y="2526890"/>
            <a:ext cx="3008695" cy="737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MORAL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723536" y="3303638"/>
            <a:ext cx="3165992" cy="7570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24235" y="2526890"/>
            <a:ext cx="3136489" cy="7177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FÍSICO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410624" y="3308558"/>
            <a:ext cx="3008686" cy="7521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71138" y="4719491"/>
            <a:ext cx="6848172" cy="6980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 e DIGNIDADE   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434341" y="2526890"/>
            <a:ext cx="3008674" cy="7275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MENTAL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eta para Baixo 27"/>
          <p:cNvSpPr/>
          <p:nvPr/>
        </p:nvSpPr>
        <p:spPr>
          <a:xfrm>
            <a:off x="5820697" y="1715727"/>
            <a:ext cx="462115" cy="7620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057830" y="766905"/>
            <a:ext cx="5869858" cy="8259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93126723"/>
              </p:ext>
            </p:extLst>
          </p:nvPr>
        </p:nvGraphicFramePr>
        <p:xfrm>
          <a:off x="1288026" y="511273"/>
          <a:ext cx="9186606" cy="506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29600" y="422787"/>
            <a:ext cx="220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839200" y="334297"/>
            <a:ext cx="14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4864" y="5683045"/>
            <a:ext cx="37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816631" y="1032385"/>
            <a:ext cx="3008695" cy="747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Exploração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29149" y="1892713"/>
            <a:ext cx="3131575" cy="7521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Vilência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24235" y="1052051"/>
            <a:ext cx="3136489" cy="6980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Negligência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816631" y="1892712"/>
            <a:ext cx="2998868" cy="7521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Opressão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434341" y="1892712"/>
            <a:ext cx="3028344" cy="7521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Crueldade  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434341" y="1032379"/>
            <a:ext cx="3008674" cy="7472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Discriminação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eta para Baixo 27"/>
          <p:cNvSpPr/>
          <p:nvPr/>
        </p:nvSpPr>
        <p:spPr>
          <a:xfrm>
            <a:off x="5692877" y="2757958"/>
            <a:ext cx="589936" cy="81115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057830" y="3657602"/>
            <a:ext cx="5869858" cy="8554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ou omissão 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067668" y="4694900"/>
            <a:ext cx="5864940" cy="84065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Punido na forma da lei 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5392</TotalTime>
  <Words>2697</Words>
  <Application>Microsoft Office PowerPoint</Application>
  <PresentationFormat>Widescreen</PresentationFormat>
  <Paragraphs>325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1" baseType="lpstr">
      <vt:lpstr>Arial</vt:lpstr>
      <vt:lpstr>Calibri</vt:lpstr>
      <vt:lpstr>Impact</vt:lpstr>
      <vt:lpstr>Script MT Bold</vt:lpstr>
      <vt:lpstr>Times New Roman</vt:lpstr>
      <vt:lpstr>Wingdings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BÁSICA</dc:title>
  <dc:creator>mjben</dc:creator>
  <cp:lastModifiedBy>mjben</cp:lastModifiedBy>
  <cp:revision>142</cp:revision>
  <dcterms:created xsi:type="dcterms:W3CDTF">2021-01-12T16:54:12Z</dcterms:created>
  <dcterms:modified xsi:type="dcterms:W3CDTF">2021-02-25T11:23:27Z</dcterms:modified>
</cp:coreProperties>
</file>