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7"/>
  </p:notesMasterIdLst>
  <p:sldIdLst>
    <p:sldId id="438" r:id="rId2"/>
    <p:sldId id="369" r:id="rId3"/>
    <p:sldId id="413" r:id="rId4"/>
    <p:sldId id="442" r:id="rId5"/>
    <p:sldId id="418" r:id="rId6"/>
    <p:sldId id="415" r:id="rId7"/>
    <p:sldId id="443" r:id="rId8"/>
    <p:sldId id="419" r:id="rId9"/>
    <p:sldId id="416" r:id="rId10"/>
    <p:sldId id="444" r:id="rId11"/>
    <p:sldId id="420" r:id="rId12"/>
    <p:sldId id="435" r:id="rId13"/>
    <p:sldId id="445" r:id="rId14"/>
    <p:sldId id="436" r:id="rId15"/>
    <p:sldId id="417" r:id="rId16"/>
    <p:sldId id="452" r:id="rId17"/>
    <p:sldId id="421" r:id="rId18"/>
    <p:sldId id="433" r:id="rId19"/>
    <p:sldId id="447" r:id="rId20"/>
    <p:sldId id="434" r:id="rId21"/>
    <p:sldId id="428" r:id="rId22"/>
    <p:sldId id="448" r:id="rId23"/>
    <p:sldId id="441" r:id="rId24"/>
    <p:sldId id="429" r:id="rId25"/>
    <p:sldId id="449" r:id="rId26"/>
    <p:sldId id="439" r:id="rId27"/>
    <p:sldId id="432" r:id="rId28"/>
    <p:sldId id="450" r:id="rId29"/>
    <p:sldId id="431" r:id="rId30"/>
    <p:sldId id="344" r:id="rId31"/>
    <p:sldId id="453" r:id="rId32"/>
    <p:sldId id="440" r:id="rId33"/>
    <p:sldId id="347" r:id="rId34"/>
    <p:sldId id="451" r:id="rId35"/>
    <p:sldId id="437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8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8T15:01:34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6191 5327 0,'0'18'47</inkml:trace>
  <inkml:trace contextRef="#ctx0" brushRef="#br0" timeOffset="11376.2117">21325 5556 0</inkml:trace>
  <inkml:trace contextRef="#ctx0" brushRef="#br0" timeOffset="48490.3749">5750 4815 0,'18'-17'31,"-18"-18"-16,0 17 1,-18 0 0,-17 1-1,17-19 1,1 19 0,-1 17-1,-35-18 1,0-17-1,18-1 1,-36 36 0,36-17-1,-53 17 1,35-35 0,0 35-1,-17-18 1,-19 18-1,1-18 1,71 18 15,-19 0 63,19 0-78,-36 0-16,0 0 15,-18 0 1,54 0 0,-1 18-1,0-18 1,1 0-1,-1 18 1,0-1 0,1-17-1,-19 35 1,-34 18 0,52-53-1,-17 36 1,17-36-1,1 0 1,-1 17 0,-52 36-1,52-35 1,0 52 0,1-52-16,-1 0 15,0 35 1,18-18-1,-17 0-15,17-17 16,0 35 15,0-18-15,0 18 0,0-18-1,0 0 1,0 1-1,0-19 1,35 36 0,-35-35-16,35 17 15,1 1 1,-19-19 0,36 18-1,35 18 1,53 18-1,106 35 1,-106-71 15,-17-17-15,-18 17 0,0-17-1,17-18 1,-70 35-16,-35-35 15,-1 0-15,1 0 0,0 0 16,34 35 15,-34-35-31,106 18 16,-19 17 0,-52-17-1,-35-18 63,0 0-46,17 0-17,0 17-15,89 19 16,-54-19-16,54 1 15,70 52 1,-36-52 0,1 0-1,-35 35 1,34-36 0,-140-17-1,0 0 32,35 0-31,17 18-1,-35-18 1,1 0 0,-1 0-1,18 0 1,-18 0-1,18 0 1,-35 0 0,35 0-1,35 18 1,0 17 0,0-35-1,-35 0-15,88 17 16,-35 19-1,-35-36 1,87 0 0,-69 0-1,-19 0 1,-52 0 0,-1 0-1,54 0 1,0 0-1,-1 0 1,-35 0 0,1 0-1,-19 0 1,1 0-16,52 17 16,-34-17-1,17 0-15,35 0 16,0 0-1,0 0 1,36 0 15,-71 0-15,-36 0 0,36 0-1,0 0 1,-35 0-1,-1 0 1,19 0 0,-1 0-1,18 0 1,-35 0 0,17 0 15,-18 0-31,54 0 15,17-35 1,-70 35 0,35-18 15,-18 1-15,0 17 62,-17 0-63,0 0 1,52-35 0,-35-1-1,1 19 1,-19-1 15,19-17 0,-19 35-15,1-18 0,0 0 15,-1-17-16,1 18 1,-1-1 0,1 0-1,0 1 1,-1-1 0,19-17-1,-1-18 1,-17 35-1,-1 0 1,1-17 0,-1 0 15,-17 0-15,36-1-1,-19 36 1,-17-35-1,0 17 1,0 1 0,0-1-1,18-17 1,-18 17 15,0-17 0,0 17-15,0 1 0,0-1-1,0 0 1,0-17 0,0-18-1,0 36 63,0-1-46,0 0-17,-35 1 1,17-1-1,0 0 1,-17-17-16,0 17 16,17 1-1,1-18 17,-19-1-17,19 19 1,-1-1 31,0 18-32,1-18 1,17 1 0,-35-1-1,17 0 1,0 18 31,1-17-32,-19-18 1,19 35 0,-36-18-1,-18-17 1,36-1-1,-36 19 1,71-1 0,-17 18-1,-19-35 1,19 35 0,-18-18-1,17 18 1,-17-17-1,-1-1 1,1 18-16,0 0 16,-18 0-1,18-35-15,17 35 16,-88-18 0,36 18-1,-72 0 1,54-18-1,0 1 1,35 17 0,-17 0-1,-19-36 1,19 19 0,-1 17-1,54 0 1,-1 0 78,0-18-79,1 18 1,-1 0-1,-17-18 1,-18 18 0,-71 0-1,54-35-15,-18 35 16,35-17-16,-35 17 16,17-36-16,-52 36 15,34-17 1,1 17-1,35-18 1,18 18 0,-18 0-1,18 0 17,-53-18-17,-54 1 1,19 17-1,35 0 1,35 0 0,-18 0-1,36 0 1,0 0 15,17 0-31,0 0 16,-34 0-1,34 0 1,-35 0 0,35 0 15,1 0-15,-1 0-1,-17 0-15,0 0 16,-36 0-16,53 0 15,-17 0-15,17 0 32,-17 0-17,-18 0-15,18 0 16,-106 0 0,106 0-1,-36 0 1,0 0-1,36 0 1,18 17 0,-1-17 31,0 0-32,1 18-15,-36-18 16,35 18-16,0-18 15,1 0-15,-36 35 16,53-17 0,-53-1-1,35-17 1,1 0 15,-19 18-15,-34 35-1,35-36 1,-1 1 15,19-18-31,-1 0 32,-17 18 30,-1-1-46,19 1-1,-1 0 1,-17-18 15,-18 35-15,35-17-1</inkml:trace>
  <inkml:trace contextRef="#ctx0" brushRef="#br0" timeOffset="59347.3611">18785 8590 0,'-35'0'78,"18"0"-78,-19 0 16,1-17-16,-18-1 15,-70-35-15,70 35 16,-88 1 0,-1-54-1,54 53 1,0 1-1,70 17-15,-17-18 16,0 18-16,17 0 16,1 0-16,-36-35 15,35 35 17,-53 0-17,36 0 1,0 0-1,17 0 1,1 0 0,-19 0-1,-17 0 1,18 0 0,-35 0-1,52 0-15,-53 0 16,36 0-1,-18 18-15,0-18 16,0 17 0,36-17-1,-1 35 1,0-35 15,1 18-15,-1-18-1,1 18 1,-1-18 0,18 17-16,-18-17 15,-17 36-15,17-36 0,1 0 16,-36 35 0,18 0-1,17-17 1,0 0-1,-35-1 1,36 1 31,-1-1-47,0-17 31,-17 36-15,0 17-1,17-36-15,1 1 16,17 0 0,-18-1-1,18 1 32,0 17-31,0-17 15,0-1-15,0 1-1,0 0 1,0-1 0,0 1-1,0 0 1,0 17-1,-18 0 1,18-17 0,-17-1-1,17 1 1,0 0 0,0-1-1,0 19 1,0-19-1,0 36 1,0-35-16,0-1 16,0 1-1,0 17-15,0-17 16,0 0 15,0 35-15,0-18-1,35 0 1,-17-17 0,-1-1-1,-17 54 1,18-1 0,35-34-16,-53-19 15,0 1 16,17 0-15,1-1 0,0 1-16,35 17 31,-18-17-15,-17-18-1,34 18 1,37 34-1,-54-52 1,53 36 0,53-19-1,0 1 1,-35 0 0,71 17-1,-72-35 1,1 0-1,-18 0 1,-52 0 0,-1 0-1,36 0 1,-54 0 0,71 18 15,-17-18-16,-18 0 1,-18 0-16,18 0 16,-18 0-1,36 0 1,-36 0 0,71 0-1,0 0 1,-18 0-1,35 0 1,-17 0 0,35 0-1,-123 0 1,70 0 0,-70 0-1,17 0 1,-17 0-16,-1 0 0,19 0 15,-1 0 1,36 0 0,-36 0-1,0 0 1,-17 0 0,35 0-1,-36 0 1,36 0-1,18 0-15,-1 0 16,-34 0 0,-1 0-1,88-36 1,-70 36 0,18-17-1,-36-1 1,0 0-1,18-17 1,-53 17 0,36 1 15,-19 17-31,54-35 16,-36 17-1,18-17 16,-18 35-15,-35-18-16,36-17 16,-19 17-16,1 0 15,-18 1 17,17 17-32,1-18 15,-18 0 1,0-34-1,35-1 1,-35 35 15,0 0-15,0-35 0,18 18-1,-18 18 1,0-1-1,0-17 1,0-18 0,0 35-1,0 0-15,0 1 16,0-1-16,0 1 0,0-1 16,0 0-1,0-17 1,0 17-1,0 1 1,0-19 0,0 1-16,-18 17 15,18-17-15,0 18 16,-17 17 15,-1-36 0,0 1-31,1 17 16,-18-17 0,-18-18-1,35 36 1,-53-36 0,54 35 30,-19 18-30,1-35 0,0-1-1,0 19 1,-18-1 0,17 18-1,19-35 1,-1 35-1,-35-18 1,0 18 0,-35 0-1,-35-17 1,70 17-16,-53 0 31,71 0-31,-54 0 16,-16 0-1,16-36 1,37 19 0,34 17-1,-35 0 1,18 0 0,-36 0-1,18 0 1,0 0-1,-70 0 1,70 0 0,0 0-16,-18 0 15,54 0 1,-1 0 46,-17 0-46,0 0 0,17 0-16,-35 0 15,18 0 1,-53 0 0,52 0-16,1 0 15,-18 0 1,35 0-16,1 0 15,-36 0 1,18 0 0,-1 0-1,1 0 1,-18 0 0,36 0-1,-19 0 1,19 0-1,-1 0 17,0 0-1,-35 0-15,36 0-1,-19 0 32</inkml:trace>
  <inkml:trace contextRef="#ctx0" brushRef="#br0" timeOffset="66595.349">10142 9807 0,'0'-17'141,"-53"17"-126,-88 0 1,53-18 0,35 0-1,36 18 1,-36 0 0,17-17-1,-34-19 1,-36 19-1,-88-19 1,71 36 0,17 0-1,-53-52-15,106 34 16,0 18 0,35 0-1,-17-18 1,0 18-1,17 0 1,1 0 15,-1 0-31,-35 0 16,-17 0 0,34 0-1,-17 0-15,36 0 16,-1 0 15,-35 0 0,18 18-15,0 0 0,-1-18-1,1 0 1,0 17-1,-53 18 1,88-17 15,-36-18-15,19 18 0,-1-1-1,0-17 1,-17 36-1,17-19 1,1 1 0,-18 0 15,-1-18-15,19 17-1,-1 1 1,18 0-1,-18-1 1,1 1 0,-1-1-1,0 1 1,-17 35 0,17-35-1,1-1 16,17 1 1,0 0-17,0 17 1,0 0 0,-18 0-1,1-17 1,-1 17-1,18 1 1,0-1 0,0-18-1,-18 19 1,18-1 0,0-17-1,0-1 1,0 54-1,0-18 1,0-18 0,0-17 15,0 35-15,0-36-1,0 19 1,0-19-1,0 1 1,0-1 0,0 1-1,0 0 1,0-1 0,18 36-1,0-35 1,17 52-1,0-34-15,18 17 16,-18-36 0,-35 1-16,36 0 31,17 17-15,-36-17-1,18-18 1,18 17-1,-35-17 1,17 0 15,-17 18-31,35-18 16,53 17 0,-18 1-16,-35-18 15,35 18-15,18 17 16,-71-35-16,53 0 15,-35 18 1,0-18 0,-35 0-1,17 17 17,0-17-17,36 0 1,-1 0-1,-70 18 1,36-18 31,34 18-31,-17-18-1,53 0 1,-88 17-1,-1-17 1,36 0 0,35 0-1,-70 35 1,35-35-16,0 0 16,-18 0-16,0 18 0,18-18 15,-35 0 1,0 0-16,-1 0 15,19 18 17,-1-18-17,18 17 1,35-17 0,0 0-1,-35 36 1,-35-36-1,-1 0 1,54 17 0,-36-17-1,18 0 17,-35 0-32,35 0 15,35 0-15,-53 0 16,106 0-1,-35 0 1,-18 0 0,0 0-1,-35 0 1,0 0 0,-35 0-1,52 0 1,19 0-1,-36 0-15,-18 0 16,18 0 0,-36 0-16,1 0 15,35 0-15,0 0 32,-18 0-17,-17 0 1,35-17-1,0-1 1,35 0 0,-53 18-1,0 0 1,1-35 0,-1 17-1,-17 18-15,-1 0 16,1 0-1,-1 0-15,1 0 32,17-17-32,1-18 15,17 35 1,-36-18 15,18 0-15,36-17-1,-53 0 1,-1 17 0,1 0-1,-18 1-15,18-1 16,-1 1 15,-17-19-15,0 19-16,18-1 15,-18-17 1,0-1 0,0-34-1,0 35 1,0-1 15,0 1-15,0-18-1,0 35 1,0-17 0,0 18-1,0-1 1,0 0 0,0-17-1,0 17 16,0 1-31,0-19 32,0 19-32,0-1 31,0 1-31,0-19 31,0 19-15,0-1-16,0-17 15,-18-1 1,1 19 0,-1-36-1,0 53 1,18-18 0,-17-35 15,-19 36-16,19-1 32,-1 0-31,0-17 0,-17 17-1,-53-17 1,0 0-1,35 35 1,18-18-16,-18 1 16,17-1-1,19 18 1,-1 0 0,-52-35-1,-54 17 1,36 0-1,0 18 1,52-17 0,1 17-1,18 0 17,-1 0-17,0 0 1,-35-18-1,36 18-15,-1 0 16,-35-17 0,36 17 15,-36 0-15,17-18-16,1 18 31,17 0 16,1 0-32,-54-18 1,54 18 0,-19 0-1,-17 0 1,0-35-1,36 35 1,-18-18 0,17 18-1,0 0 1,-52-17 0,52 17-1,-17-18 1,17 18-1,1 0 1,-1-18 0,0 1-16,1 17 15,-19 0 1,-17-18 0,36 18-1,-1 0 1,-35-18-1,0 18 1,18 0 0,17-17-1,-52 17 1,17-35 0,35 35-16,1 0 31,-19 0 0,19 0-15,-1 0-1,-17 0 1,17 0 0,1 0-1,-1 0 16,-17 0-31,-54 0 16,-16 0 0,34 0-1,36 0 1,17 0 0,-17 0 30,0 0-14,-1 0-17,-17 0 1,18 0 0,17 0-16,1 0 203,-18 0-188,17 0 157</inkml:trace>
  <inkml:trace contextRef="#ctx0" brushRef="#br0" timeOffset="73115.3268">11342 9102 0,'-35'0'172,"-18"0"-157,35 0-15,0 0 16,1 0 218,-1 35-218,0-17 31,1-1 0,-1-17 218,18 18-265,0 17 16,0-17 31,0 17-16,0-17 16,0-1-31,0 19-16,0-19 15,0 1 1,0 0 62,0-1-78,0 1 16,0-1-1,0 1 1,0 17 15,0-17 32,0 0-48,0 17 1,0 0 0,0 0-1</inkml:trace>
  <inkml:trace contextRef="#ctx0" brushRef="#br0" timeOffset="74146.214">8643 9860 0</inkml:trace>
  <inkml:trace contextRef="#ctx0" brushRef="#br0" timeOffset="83472.8588">6826 11218 0,'-17'0'157,"-36"0"-142,-35 0 1,17-17 0,36 17-1,-18 0 1,17 0-1,1 0 1,0 0 0,-36 0-1,18 0 1,-17 0 0,-54 0-1,1 0 1,-71 35-1,88-35 1,-88 0 0,141 0-16,0 0 15,-17 0 1,34 0 0,19 0-1,-19 0 1,1 18-1,0-18 1,-18 0 0,0 0-1,0 0 1,36 0 0,-1 0 30,-35 0-30,18 17 15,-18 1-15,18 17 0,-36-35-1,71 18 1,-71-1-1,36 1 1,-18 17 0,36-17-1,-1-18 1,0 0 0,-17 35-1,0 1 1,-53 16-1,17 1 1,53-17 15,1-1-15,-1-17 0,0-1 30,1 1-30,17 0 0,0 17 15,0 18-15,0-18-1,0 0 1,0-17-16,0 0 15,0-1-15,0 1 0,0-1 16,0 19 0,0 17-1,17-36 1,-17 1-16,18 0 16,0-1-16,-18 1 0,0 17 15,53 0 1,-53-17-1,35-18 32,-17 0-31,-1 18-16,142 35 16,-53-53-16,-53 17 15,141 36 1,-106-35-1,-35 17 1,-36-35 0,36 18-16,36-1 15,-19-17 1,1 53-16,70-35 16,0-18-1,-53 18 1,-17-18-16,17 0 15,18 17-15,-36-17 16,18 35-16,-52-35 16,-19 18 31,36-18 31,18 0-63,-36 0-15,18 0 16,0 0-16,17 0 16,-34 0-16,17 0 15,-36 0-15,19 0 0,-1 0 16,-17 0-1,34 0-15,-34 0 16,0 0 0,17 0-16,-17 0 15,-1 0 1,19 0-16,52 0 16,-71 0-1,19 0-15,-1 0 16,-17 0 46,-1 0-46,89 0 0,18 0-1,-19 0 1,-52 0-16,124 0 15,-142 0-15,18 0 16,-36 0 0,19 0 46,-1 0-62,36 0 16,-1 0-1,-35 0 1,36 0 0,0 0 15,17 0-15,0 0-1,-70 0-15,-1 0 16,18 0-16,-17 0 47,0 0-32,52 0-15,19 0 16,-19 0-16,-35 0 16,54 0-1,-1 0 1,-71 0-1,19 0 1,-1 0 0,0 0-1,-17 0 1,17 0-16,53 0 0,-35 0 16,-17 0-1,-19 0 32,71 0-31,18 0-1,35 0 1,-70 0 0,-54 0 62,36 0-63,-35 0 1,17 0-16,18 0 16,0 0-1,-18 0 1,36 0-16,-36 0 15,53 0 1,-17 0 0,-53 0-1,17 0 1,-17 0 0,-1 0-1,1 0 1,-1 0 31,1 0-32,17-18-15,1 18 16,-19 0 0,1 0-1,0-17 16,35-1-15,-36 1 0,18-1-1,-17 18 1,-18-18 0,18 1 15,-1-19-16,19 19-15,-19 17 16,1-18 15,-18 0-15,18 1 0,-18-1-1,0 1 1,0-1-1,35-35 1,-35 18 15,0 17-15,0 0 0,0 1-1,0-36 1,0 35-1,0-17 1,0 0 0,0 17-1,0-17 17,0 17-1,0 0 0,0-17 0,-18 18-15,1-1 0,17 0 15,-18 1-16,0-1 1,1 0 0,-1-35-1,0 18 1,1 18 15,-1 17-15,0-18 46,18 0-46,-17 1 0,-1-1-16,1 0 15,-19 1 1,19-1-1,-1 18 1,-70-35 0,17 17-1,54 0 1,-1 18 0,-17 0-1,17-17 1,0-1 15,-35 18-15,36 0-1,-1 0 1,1-17 0,-1 17-1,0 0 1,-52-36-1,17 19 1,35 17 0,-52-18-1,34 0 1,-52-17 15,18 35-15,-1-18-1,-17 18 1,53-17-16,17 17 16,-35 0-1,0 0 1,0-18 0,-35-17-1,17 35 1,54 0-1,-36-18 1,35 18 15,-17 0-15,17 0 0,1 0-1,-1 0 1,-35 0-16,35 0 15,-17 0-15,18 0 16,-1 0 0,-53 0-1,18 0 1,-70-17 0,17-1-1,53 18 1,-35 0-1,-35-35 1,17 17 0,18 18-1,70-18 1,-17 18 0,17 0-16,0 0 15,1 0 1,-54-17-1,36 17 1,17 0 0,-35-18-1,36 1 1,-54 17 0,36 0-1,-18-18 1,35 18-1,1 0 64,-19 0-64,-17-18 16,18 18-15,18-17 0,-1 17-1,-17 0 17,17 0-17,-53 0 1,1-36-1,35 36 1,-36 0 0,36-17-1,-18 17 17,18 0-17,-1 0-15,19 0 16,-1 0-1,-35 0 1,35 0 0,-34 0-1,34 0-15,-35 0 32,35 0-32,1 0 15,-19 0 1,19 0-1,-1 0 1,0 0 0,-17 0 15,0 0 0,0 0-31,-1 0 16,19 17-16,-36-17 15,35 0 1,-17 0-16,0 18 16,-18-18 15,-18 18-15,54-18-1,-19 35 16,1-35-15,17 0 0,1 0-1,-1 0-15,-17 18 16,17-18-16,0 0 16,-17 0 15,18 0-16,-1 17 1,-17-17 0,17 0-1,0 0-15,1 0 16,-19 0 0,19 0 15,-18 35-31,17-35 15,-17 0 1,17 0-16,-17 0 16,-1 18-1,1-18 1,18 0-16,-89 18 16,53-18-1,17 0 16,-16 0-15,16 17 0,-17-17 31,-17 0-32,17 0 1,-88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8T15:18:52.8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9013 9490 0,'53'0'94,"18"0"-63,-36 0-15,1 0 0,87 0-1,36 53 1,-36-53 0,1 0-1,-107 0 1,36 0 234,-17 0-235,122 35 1,19-35 0,-54 0-1,-52 0 1,-54 0 0,1 0-1,17 0 63,1 18-15,-19-18-48,18 0 1,-17 0-16,0 0 16,17 0-1,-17 0 1,-1 0 15,1 0 0,17 0-31,-17 0 32,-1 0-32,36 0 15,-35 0 1,17 0 0,1 0-1,16 0 1,1 35-1,0-35 17,0 0-17,-17 0 1,-1 0 0,-18 0-1,1 0-15,0 0 16,17 0 62,0 0-62,18 0-1,-18 0 1,1 0-1,-1 0 17,36 0-17,-54 0-15,36 0 16,-35 0 15,-1 0 16,1 0-16,17 0 1,18 0-17,-17-18 1,-1 18-1,-18 0 79,1 0 62,-18-17-140,0-1-16,0 0 31,0 1-15,0-19 0,0 19-1,0-1 95,0-35-48,-18 36 79,1 17-32,-18 0-93,-1 0-1,-17-18 1,36 18 0,-54 0-1,53 0 1,-34 0 15,16-18-15,-52-17-1,35 35 1,18-18 15,17 18-31,1 0 16,-1 0-1,-17 0 1,17 0-16,-17 0 16,-18-17-1,35 17 1,-35 0 0,18 0-1,17-18 1,1 18 15,-1 0-15,0 0-1,1 0 1,-18 0 0,17 0-1,0 0 1,-17 0-1,17 0 32,1 0-31,-36 0 31,35 0-32,-17 35 1,0-17 0,17-18-1,0 0 1,18 18 0,-17-18 15,-1 0-16,-17 17 1,0-17 0,17 0 77,-35 36-77,35-36 0,1 0-1,-1 0 1,0 0 0,1 0-1,-1 0 1,-35 0-1,18 0 1,0 0 0,17 0-1,-17 0 1,-18 0 0,0 0-1,0 0 1,0 0-1,35 0 1,-17 0 0,-18 0-1,-17 0 1,34 0 0,19 0-1,-1 0 1,0 0 15,-17 0 0,18 0-15,-1 0 0,-17 0-1,-1 0 1,1 0-1,0 0 1,17 0 62,-17 0-47,17 0 1,1 17-1,-19-17 0,19 0 0,-1 0-15,0 0 15,-17 0 16,18 0-16,-1 0 32,-17 0-47,17 0 30,-17 0-14,-1-17-17,19 17 1,-1 0 0,-17 0-1,-18 0 1,18 0-1,17-18 532,18 0-531,-18 18 781,-17 0-782,17 0-15,1 0 16,-1 0 15,-17 0 141,17 0-172,1 0 16,-36 0-16,17 0 15,1 0-15,70 18 688,1 0-672,-19-18 249,19 0-265,-19 0 31,1 0-31,17 0 16,-17 0 0,17-18-16,0 18 15,-17 0 1,0 0 0,-1-18 77,1 18-61,17 0-17,18 0 1,-35 0-16,-1 0 15,19 0 1,-19 0 31,1 0-47,0 0 16,17 0-1,-17 0 1,-1 0 31,18 0 78,-17 0-110,0 0-15,-1 0 16,1 0-16,0 0 16,-1 0-1,1 0-15,17 0 16,-17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8T15:20:08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14534 8008 0,'-52'-18'172,"16"-17"-157,19 35 1,-19 0-16,1 0 15,17 0-15,-34 0 16,16-35-16,-34 35 16,-1-18-16,-35 18 15,-123-17 1,194 17 0,-53-36-16,70 36 46,0 0 17,1 0-47,-19 0-1,-52 0 1,-71 0-1,36 18 1,35 0 0,0-18-1,17 35 1,-53-17 0,107-18-1,-18 17 1,-1-17-1,1 18 1,17-18 0,-17 17-16,0 1 15,17 0-15,1-1 16,-36 1 0,17 17-1,19-17 1,-1 0 15,0-18-31,1 0 16,-1 35-1,18-18 1,-35 36 15,17-35-31,1 0 16,-1 35-1,-17-18 1,35 18 0,-18-36-1,0 36 1,18 18 0,-17-36-1,-19 36 1,36-54 15,-17 54-31,17-53 31,0-1-15,0 18 0,0-17-1,0 0 1,0 35-1,0-18 1,0 35 0,0-17-1,0-35 1,0 35 0,17-18-1,1 36 1,0-36-1,-18 0-15,17 1 16,1-36 15,0 53-15,-1-18 0,19 35 15,-19-70-16,1 53 1,17-17 0,0 34-1,1-35 1,-1 1 0,-17-36-1,17 35-15,18 18 16,-53-35-1,35-1-15,36 36 16,-18-35 0,52-1-1,-52-17 1,36 36 0,-19-19-1,1-17 16,-1 0-15,54 18 0,-36-18-16,-35 0 15,17 0-15,1 0 0,-18 0 16,17 0 0,36 0-1,-18 0 1,-17 0-1,-18 0 1,-18 0 0,36 0-1,-18 0 1,-18 0 0,18 0 15,35 0-16,-53 0-15,53 0 16,-35-18-16,-35 18 47,0-17-47,35 17 16,-18-18-1,35 0 1,1 1-1,-53 17 1,52-36 0,-35 1-1,54 0 1,-89 17 0,35 1-16,-17-1 15,-1 0-15,1-17 16,35-36-1,0 36 1,-18-18 0,-17 36-1,-18-36 1,17 0 0,-17 18-1,0-36 1,0 53-1,0-35 1,0 36-16,0-36 16,0 35-16,0 1 15,0-36 1,0-18 0,0 36-1,0-18 16,-35 18-15,17 17 0,1 0-1,-19-17 1,19 17 0,17 1-1,-53-1 1,35 1-16,1-1 15,-1 0 1,-17-17 0,35 17-16,-18 1 15,-17-1 1,35 0 15,-18 1-15,0-1-1,1 1 1,17-1 15,-18 18-15,1-18-16,-1 18 16,0-17-16,1-1 15,-1 0 1,18-17-1,-35 17 1,17-17 0,-17 0-1,17 17 1,18 1 15,-18-1-31,1 0 31,17-17-15,-35 0-16,17 17 16,0 0-1,1 1 17,-1-18-17,0 17 1,18 0 15,-17 1-31,17-1 16,-18 0-1,18-17 1,-35 0 0,17 17-1,1 1 1,17-1-1,-18 0 1,-17 18 0,-1 0-1,19-17 1,-36-19 0,0 36-1,-35-35 1,70 35-1,-17 0 1,17 0 0,0-18-1,-34 18 1,16-35 15</inkml:trace>
  <inkml:trace contextRef="#ctx0" brushRef="#br0" timeOffset="7896.2351">14305 9790 0,'-35'0'109,"-36"0"-93,36 0-16,-53 0 16,17 0-16,36 0 15,-106 0 1,106 0 0,-36 17-1,53-17 16,-34 18 1,16 17-17,1-17 1,17-18 0,-17 17-1,17 1 1,-17 17-1,17-17-15,1 0 16,-1-18-16,1 17 16,-19 19-1,-17 16 1,18 37 0,0-54-1,17 18 1,18-36-1,0 36 1,-17-17 0,17-19-1,0 19 1,0-19 0,0 1-16,0 17 15,0 0-15,0-17 16,0 53-1,0-18 1,0-36 15,0 54-15,0-36-16,0-17 31,0 17-15,0-17-1,17 17 1,-17 0-16,0-17 16,18 17-16,-1 0 15,1 1 17,-18-19-32,35 19 15,-17 16 1,0-34-1,17 17 1,-17 18 0,-1-35-1,18 52 1,18-34 15,-17-1-15,-19-17-1,1-1 1,35 36 0,-35-35-1,-1-18-15,1 17 16,17 19-16,-17-19 31,-1-17-15,19 0-16,34 89 15,-17-72 1,53 36 0,17-18-1,-87-17 1,105 17 15,35 1-15,-17-1-1,-36 0-15,71 0 16,-88-35-16,-53 18 16,35-18-1,-17 18 1,-53-18 0,52 17-1,-17 1 1,-18-18-1,1 0 1,-1 18 0,-17-18-1,70 0 1,-18 0 0,18 0-1,-17 0-15,0 0 0,-19-18 16,37 0-1,-54 18 1,36-35 0,-1-18-1,-35 18 1,1-18 0,-1 18-1,18-18 1,-36 35-1,19-35 1,-1-17-16,-17 34 16,-18 19-1,0-1-15,17-52 16,-17 52 0,0-53 15,36 36-16,-36-35 1,0-1 0,0 0-1,0 36 1,0-35 0,0-1-1,0 53-15,0 1 16,0-19-16,0 19 15,0-1-15,0-52 16,0 17 0,-18 17-1,18 1 1,0 0 0,-35-18 15,17 18-16,0-1 1,1 1 0,-36-53-1,35 70 1,1 18-16,-19-35 16,19 17-16,17 1 31,-18-1-31,-17-17 15,17 35 1,-17-35 0,17 17-1,1 18 1,-72-71 0,-17 71 15,54-17-16,-1-19 1,17 19-16,-52 17 16,53-18-16,-18 18 15,-70 0 1,52-17 0,36 17-1,17 0 1,0 0-1,1 0 1,-89 0 0,18 0-1,-18 0 1,53 0 0,35 0-1,-35 0 1,-35 0-16,53 0 15,-18 0 1,18 0 0,-53 0-1,17 0 1,18 0 0,18 0-1,0 0 16,17 0-15,-17 0 0,-18 0-16,-18 0 15,54 0 32,-1 0 0,-17 0-31,17 0-1,0 0-15,-17 0 32,17 0-32,1 0 31,-36-36-16,35 36 1,1 0 15,-72 0-15,36-17 0,18-1 15,0 18-16,0-18 1,-1-17 0,19 35-1,-19 0 1,1-18 0,18 18-1,17-17 16,-18 17-15,-17 0-16,17-18 31,0 1 32</inkml:trace>
  <inkml:trace contextRef="#ctx0" brushRef="#br0" timeOffset="49457.8908">8378 11624 0,'-17'0'188,"-18"0"-173,-1 0 1,1 0-1,-18 0 1,0 0 0,-35 0-16,-18 0 15,71 0-15,0 0 16,-1 0 0,19 0-1,-1 0 1,-17 0 15,-53 0-15,17 0-16,-88 0 15,18 0 1,88 0 0,18 0 30,17 0 79,1 0-78,-19 0-31,19 0 0,-1 0-16,-35 0 15,36 0 1,-36 0-1,17 0 1,19 0 0,-19 0-1,19 0 32,-1 0-31,-17-35-16,0 35 15,-54 0 1,19-18 0,-1 18-1,54 0-15,-19-18 16,1 18 0,17 0-16,1 0 15,-36 0 1,18-17-1,-18 17 17,-18 0-17,1-35 1,34 35 0,-52-18-1,71 0 1,-19 18-1,19 0 1,-1 0-16,-35 0 16,35 0-1,1 0-15,-36 0 16,0 0 0,18 0-1,17 0 1,-53 0-1,1 0 17,-1 0-17,36 0 1,0 0 0,17 0-1,1 0-15,-36 0 16,-36 0-16,54 0 15,-18 0 1,36 0 0,-1 0 15,-17 0 0,17 0-15,0 0-1,1 18-15,-1 0 32,-17-1-17,17-17 1,-17 18-16,-18 17 16,0-17-1,35-1 1,-17-17-1,35 18 1,-35 17 0,17-17-1,-35 0 1,36-1 0,-1 1-1,0 0 1,1-18-1,-1 17 1,0 18 15,1-17-15,-18 17 0,17-17 15,18 0-16,-18-18-15,1 17 16,17 19 0,-18-19-16,0 18 15,1 18 1,17-35 0,-18-18-1,18 35-15,-35 1 16,17-1 15,18-18-31,-17 19 31,17-1-15,0-17 0,0-1-1,0 36 1,0-17-1,0-1 1,0-18 0,0 19-16,0-1 15,0 0 1,0 1 15,0-19-31,0 1 31,0-1-31,0 19 32,0-1-17,0 0 1,0-17 0,0 0-1,17 17 1,1-18-1,-18 1 1,17 0 0,1 35-1,17-18 1,-17-17 15,17-1 0,-17 19-15,0-36 0,17 17-1,18 1 1,17 17 0,-52-35-16,70 35 15,-35-17-15,-18-18 16,71 53-1,-18-35 1,-35-18 0,-17 17-1,105 18 1,0 1 0,-18-36-1,-17 0 1,-53 0-1,0 0 1,-35 0 0,-1 0 31,54 0-32,-1 0 1,-52 0-1,70 0 1,53 0 0,-35 0-1,18 0 1,-54 0 0,-17 0-1,-35 0-15,17 0 16,0 0-16,1 0 15,16 0 1,-16 0 0,34 0 15,-52 0-15,35 0-1,-36 0 1,1 0-1,17 0 1,54 0 0,16-18-1,19-17 1,-71 35-16,-18 0 16,0 0 15,-17 0-16,35 0 1,-35 0-16,52 0 31,18 0-15,-35 0 0,35 0-1,-52 0 1,-19 0 15,19 0-15,87 0-1,-88 0 1,54 0 0,-19 0-1,-52 0 16,17 0 1,18 0-17,35 0-15,71 0 16,-106 0-16,17 0 16,1 0-1,-36 0 1,0 0-16,18 0 15,0 0 1,18 0-16,-18 0 16,35 0-16,18 0 15,0 0 1,-36 0-16,1 0 16,-36 0-16,-17 0 15,17 0 1,-17 0 15,17 0-31,88 0 16,-52 0-1,-18 0 1,-18 0-16,0 0 16,-17 0 15,53 0-16,17 0 1,-35-18 0,-18 1-1,35 17 1,-34-18 0,52 18-1,0 0 1,-53-18-1,1 18 1,-19 0 0,36-17-1,-35-1 17,0 0-17,-1 18 1,1-17-1,-1-1 1,1 0 0,0 1-1,-18-1 1,0-35 0,0 36-1,0-1-15,35-35 16,-35 35-1,0 1-15,0-36 16,0 18 0,0 17-1,0-17 17,0-18-17,18 17 1,-18 19 15,0-1-15,0 1-1,0-1-15,0 0 16,0-17 15,17 17-15,-17 1 31,0-19-32,0 19 1,0-1-16,0-17 31,0 17-15,0 1-16,0-1 15,0-17-15,0 17 16,0 0 0,0-17 31,0 17-32,0 1 1,0-1-1,0-17 1,0 17 15,0 1-15,0-19 0,0 19-1,0-1 1,0 0-1,-17 1 1,17-18 0,-18 17-1,0 0 1,18 1 0,0-1 30,-17 0 1,17-17 0,-36 0-31,36 17-1,-17 18 1,-1-17 0,18-1-1,-35-17 1,17 17 15,1 0 16,-1 1-31,0-1 15,-17 0-15,-18 18-1,18-35 1,0 17-1,-1 1 1,1-1 15,0 18-15,-89-35 0,-17 35-1,18-18 1,35 18-1,17-17 1,53 17 0,1 0 31,-19 0-16,1 0-16,-35 0 1,52 0 0,-35 0-1,-18 0 1,36 0 0,18 0-1,-19 0 48,-87 0-48,35 0 1,35 0 0,35 0-1,0 0 32,-35 0-31,18 0-1,-35 0 1,17 0 0,17 0-1,1 0 1,0 0-1,0 0 1,-1 0 0,19 0-16,-19 0 15,19 0 1,-1 0-16,-52 0 16,52 0 30,-35 0-14,35 0-17,-52 0 1,52 0 0,-17 17-1,17-17 1,-52 0 15,34 0-15,1 0-1,18 0 17,-19 0-17,1 0 1,0 18-16,17 0 15,-17-18 1,0 0 0,17 35-1,0-35-15,-17 17 32,17-17-1,-35 0-16,18 18 1,-18 0 0,-17 17-1,52-35 17,-35 0-32,35 0 15,1 0-15,-36 18 31,-18-18-15,54 0-16,-36 17 16,35-17-1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8T15:03:27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26529 1270 0</inkml:trace>
  <inkml:trace contextRef="#ctx0" brushRef="#br0" timeOffset="10344.3594">27199 3052 0,'-17'-18'172,"-1"18"-157,0 0 1,-17 0-16,17-18 31,-17 18-15,-35-35 0,17 35-1,0-18 1,35 18-16,-17 0 15,-1 0-15,19 0 16,-1 0-16,1 0 16,-1 0-1,0 0 17,-35 0-17,36 0-15,-54 0 16,36 0-1,-18 0 17,18 0-17,-1 0 1,19 0 0,-1 0-16,-35 18 15,36 0 16,-1-1-15,-53 19 0,36-19-1,17-17 1,-17 18 0,18-1-1,-1-17 1,0 36-1,1-19 17,-1 1-1,18 0 0,-35 35-15,35-18-1,0-18 1,0 1 0,0 0-1,0 17 1,0-17 0,0 17-1,0-17 1,0 17-1,0 0 1,0 0 15,0-17-15,0 0 0,0-1-1,0 1 1,0 35-1,0-35 1,0-1 0,0 36-1,0-35 1,0-1-16,0 1 16,17 17 15,-17-17-16,0 17 1,18 18 15,-18-18-15,18-17 0,17 35-1,0 0 1,0-18-1,-17 18 1,0-18-16,17 1 16,0-1-1,1 0 1,-19-17-16,1-1 16,0 19-1,-1-19 16,1 1 16,-1-18-31,1 0 15,0 0-15,-1 0 15,19 35-15,-1-35-1,0 0 1,0 0 0,-17 0-16,0 0 15,-1 18-15,19-18 16,-19 0-1,1 0 1,35 18 0,-36-18-1,1 17-15,17-17 16,1 0-16,17 0 16,17 0-1,-17 0 1,-18 0-1,-17 0 1,0 0 0,17 0-1,0 0 1,0 0 0,1 0-1,-19 0 1,19 0-16,-19 0 47,1 0 0,17 0-47,-17 0 15,17-35 1,36 0-1,-54 35 1,54-18 0,-18-17-1,-36 17 1,1 0 0,17 18 15,-17-17-16,0 17-15,-1-18 16,1 1 0,-18-1 15,35-17-15,-17-1-1,-1 19 1,1-19-1,-18 19 1,18-1 0,-18 1-1,17-19-15,1 19 32,-18-1-32,18-35 15,-18 35 32,0-17-31,0 17-1,0 1 1,0-1 0,0 1-1,0-19 1,0 19-1,0-19 1,0 1 0,0 0 15,0 17-15,0 1-1,0-1-15,0-17 16,0 17 15,0 0-15,0-17-1,0 17 1,0 1 0,0-18-1,0 17 1,0 0-1,0 1 48,0-19-47,0 19-16,0-19 15,0 19 1,-18-19-1,0 19 1,18-18 0,-17 17 15,17 0-15,-18 1-1,18-1 1,-18 0-1,1 1 1,-1 17 15,-17-18 16,17 18-16,1 0-15,-19-35 0,19 35-1,-19-18 1,-16 18 0,16-17-1,-17 17 1,36-18-1,-36 0 1,35 1 31,0 17 15,-17 0-46,0 0-16,17 0 16,-35 0-16,36 0 15,-19 0-15,-16 0 16,16 0 0,19 0-1,-1 0 48,-35 0-48,35 0 1,-52 0 0,52 0-1,1 0 48,-19 0-48,19 0 17,-1 0-1,-17-18-16,17 18 1</inkml:trace>
  <inkml:trace contextRef="#ctx0" brushRef="#br0" timeOffset="135261.4351">7338 14834 0,'-53'18'109,"-1041"70"235,1059-53-344,17 1 16,-52 34-16,-36-17 15,-70 0 1,34 18-16,37-36 15,87-17 1,18 17 62,88 88-62,36-70-1,105 18-15,53 52 16,0-87-16,18 69 16,300 19-1,-18 17 1,-282-18-16,176 36 16,-158-71-1,-107-88-15,54 89 16,-212-89-1,-36 0 1,-158 0 203,-141 0-219,-106 0 15,106 0-15,-283 0 16,318 0 0,177 0 15</inkml:trace>
  <inkml:trace contextRef="#ctx0" brushRef="#br0" timeOffset="149363.9809">14217 9225 0,'0'35'234,"18"1"-234,52-19 16,-17 1-16,35 17 15,-35 1-15,-35-36 16,17 17-1,0-17 17,-17 0-17,35 35 1,-35-17 0,34 0-1,-16-18 1,34 17-1,71 36 1,-52-35 0,-19 0-1,-35-18 1,1 17 0,-19-17-1,1 0 1,17 35-1,1-17 17,-19-18-17,36 0 1,18 35 0,-54-35-1,1 0 1,17 0-1,1 36 1,-19-36 0,18 0-1,-17 0 17,0 0-1,17 17-16,18-17 1,17 0 0,-17 0-1,-17 0 1,17 0 0,-36 0-1,36 0 1,-35 0-16,35 18 15,0-18 1,0 0-16,-18 18 16,18-18-1,35 35 1,-18-35 0,1 0 15,-18 18-16,0-18 1,-36 0 0,19 0-1,-19 0 1,1 17 0,0-17-16,35 0 15,17 53 1,-52-53-16,-1 0 15,19 0 17,-19 0-17,19 0 1,-1 0-16,18 18 16,17-18 15,1 0-16,17 17 1,-35-17 0,-18 0-16,1 53 15,-1-53-15,-17 0 16,34 18 0,-34-18-1,0 0 1,35 0-1,17 0 1,-35 18 0,-17-18 15,35 0-15,-18 0-16,18 0 15,35-36 1,-70 36-16,70 0 0,-52 0 15,34 0 1,1-17 0,-18-1-1,-18 18 1,35 0 0,-34-18-1,17 1 1,17-1-1,1 0 1,-18 18 0,52-17-1,-69 17-15,17-53 16,0 35 0,-36 18-16,1 0 15,88-35-15,-18 0 31,-18 17-15,72 18 0,-90-18-1,1 18 1,0-17 0,-35 17-1,0-18 1,-1 0-1,36 1-15,-18-1 16,-17 18 0,17-17-16,-17 17 15,0-18 1,17 18 0,0-18-1,36 1 16,-18-1-15,158-53 0,-17 36-1,-88 35 1,-53-35 0,-35 35 93,-1 0-93,1 0-1,0 0-15,35-18 16,-36 18 31,1-17-32,-18-1 1,35 0 0,-17 18-1,-1-17 1,1-19 15,-18 19 0,0-1-31,35-17 16,-35 0 93,0-1 126,0 1-188,0 17-16,0 1-16,0-1-15,0-35 16,0 36 0,0-19-1,0 1 1,-17 17 15,17-17 0,-18 0-15,0 0 15,1 17-15,-1 0 0,0 1-1,1-1 1,-1-17-1,18 17 1,-17 0 0,-1 1-1,-17-1 1,-54-52 0,1 34-1,-35-17 16,-1 18-15,89 17 0,0 1-1,17 17 1,-35-18 0,36 18-1,-19 0 1,-17 0-1,-35-35 1,35 35 0,-17-18-1,52 18 17,0 0-17,-35 0-15,-35-17 16,0 17 15,35-18-15,36 18-16,-19 0 15,19 0-15,-1 0 16,-35-35 0,0 17-1,18 18 1,-18 0-1,-53 0 1,18-18 0,35 18-1,18 0-15</inkml:trace>
  <inkml:trace contextRef="#ctx0" brushRef="#br0" timeOffset="150056.43">17815 8043 0,'-17'0'31</inkml:trace>
  <inkml:trace contextRef="#ctx0" brushRef="#br0" timeOffset="153767.4388">18750 8220 0,'-88'0'109,"-18"0"-93,-158-53-1,-1 0 1,53 35 0,36 1-1,123-1 16,35 18-15,-17 0 0,-88-18-1,17-17 1,88 35 0,0 0-1,1 0 1,-18 0-1,-1 0 1,-52 0 0,35 0-1,0 0 1,0 0 0,-17 0-1,-36 0-15,-53 0 16,-17 0-16,35 0 15,0 0-15,-53 0 16,88 0 0,53 0 15,18 18-15,-18-18 62,17 17-78,-17-17 15,36 0 1,-1 0 15,1 0-31,-36 0 16,-18 0-1,0 0 1,-17 0 0,35 18 15,0 0-15,36-1-1,-1 1 1,1 0-1,-1-18 1,-17 52-16,17-34 16,0 0-16,1 17 15,-1 0 1,0-35 0,18 18-1,-35 17 1,18-17 15,-1-1 0,0 1-15,1 0 0,-1-1-1,0 1-15,1 0 16,-19 17-1,1-17 17,17-1 218,-17-17-16,-18 0-218,36 0-1,-19-35 1,1 17 31,17 18-32,-17 0 1,-18-17-16,36 17 16,-1 0 15,-35 0-15,35 0-1,-17 0 1,18 0-1,-1 0 1,0 0 0,1 0 15,-19 17-15,19-17-1,-19 18 1,1 35-1,0-18 1,35-17 0,-35-1-1,17 36 17,18-35 14,0 0-14,0 52-17,0-35 1,18 18 0,-18-35-1,17-18 1,-17 18-1,0 35 1,18-36 0,-1 18 15,19 1-31,-19-19 16,19 1-1,34 53 1</inkml:trace>
  <inkml:trace contextRef="#ctx0" brushRef="#br0" timeOffset="170325.8895">18433 11377 0,'-36'-35'93,"-52"0"-77,-35-1-16,-18 19 16,-36-19 15,71 1-16,36 17 1,-18 1 0,52-18-1,1 35 1,0-18 0,-18 18-1,0 0-15,35 0 16,1 0-1,-1 0 1,-35 0 0,35 0-16,1 0 31,-36 0-15,18 0-1,-1 0-15,-87 0 31,17 18-15,36-1 0,34 1-16,1 35 15,0-36-15,17-17 0,-17 0 16,17 0 0,0 0-1,1 18 1,-1 17-1,-17 1 1,17-1 0,1 0 15,17 0-31,-18 1 31,0-19-31,1 36 31,-1-35-31,18-1 16,0 19-16,0-19 16,0 1-1,0 35 1,0-35 0,0 35-1,0-18 1,0 18-1,0 53 1,35-54 0,1 1-1,-1 0-15,0-17 16,36 16 0,-36-16-16,36-19 15,34 36 16,-69-53-31,34 18 16,-34-18 0,16 18-16,1-18 15,-35 0 1,35 0 0,-18 17-1,36 19 16,-18-36-15,-18 0-16,124 0 16,-36 35-1,-70-35 1,-18 17 0,-17-17-1,35 0 16,17 53-15,-34-53 0,17 0-1,-18 0 1,0 0 0,-17 0-1,17 18 1,18-18-1,18 18 1,-54-18 0,1 0-1,52 0 1,-52 0 0,17 0-1,1 0 16,-1 0-15,53 0 0,-35 35-1,-18-35 1,1 0 0,-19 0-1,54 18 1,-36-1-1,-17-17 1,-1 0 0,1 0-1,53 0 1,-19 0 0,-16 0-1,-19 0 16,1 0-15,0 0 0,-1 0-1,36 0 1,-18 0 0,-17 0-1,17 0 1,-17 0-1,35 0 1,-35 0 78,-1 0-47,1 0-47,17 0 15,-17 0-15,52 0 16,-52 0 0,17 0-1,1-17 16,-1 17-15,0-18 0,-17 18-16,70 0 15,-53 0 1,0-18-16,-17 18 16,17 0-1,-17-17 16,0 17-15,35 0 0,-36 0-1,71 0 1,-17 0 0,-18 0-1,-35 0 1,-1-18-1,1 18-15,52 0 16,-34-18 0,-1 18-16,-17 0 31,34 0 0,-34 0-15,0-17-16,35 17 31,-36 0 0,19 0 1,-19 0 14,1 0-14,0 0-17,-1 0 1,18 0 0,-17 0-16,17 0 15,-17 0 32,35 0-31,0 0-1,88 0 1,0 0 0,-53 0-1,-17 0 1,-54 0 46,19 0-46,-1 0 0,53 0-1,-70 0-15,17 0 16,-17 0 31,17 0-32,36 0 1,34 17 0,-69-17-1,17 0 1,-36 0-1,1 0 1,0 18 0,-1-18 46,36 0-46,-35 0-1,-1 0 1,19 18 0,-1-18 46,0 0-46,-17 0-1,-1 0-15,1 0 63,35 0-47,-35 0-16,17 0 15,71-18 1,-71 18-1,0 0 1,-17 0-16,0 0 16,-1 0-16,19 0 15,-1 0 17,0 0-17,-17 0-15,17 0 16,18 0-16,-18 0 0,18 0 15,18 0 1,-36 0 0,0 0-1,-17 0 1,-1 0 15,1 0-15,17 0-16,71 0 15,-35 0 17,35 0-17,-71 0-15,71 0 16,-18 0-16,-18 0 16,-52 0-1,17 0 95,-17 0-95,0 0 1,70 0-1,18 0 1,35 0 0,-35 0-1,-71 0 1,18 0 0,-36 0 30,1 0-30,0 0-16,-1 0 31,1 0-15,0 0 0,17-35-1,18 17 1,-35 18-1,34-18 17,-16-17-17,-19 18 1,72-19 0,16 1-1,-34 0 1,-18 17-1,-53 0 1,17 1 0,1-1-1,0 0 1,-1 1 0,1-1-1,0-17 1,-1 0 15,-17 17-15,0 0-1,0 1 1,0-1-16,0 0 16,0-34-16,0 34 15,0 0 1,0-35-1,0 36 17,0-1-17,0-17 1,0 17 0,0 1-1,-17-36 1,-1 35 15,-17-17-15,35 17-1,-18 0 1,0 1 0,1 17-1,-1-18 16,-17-17-15,0 35 0,17-18-1,-35 1 1,18-19 0,17 19-1,-17-1-15,0 18 16,-1-18-1,19 18 1,-19-17 0,19-1 15,-1 18-15,1 0-1,-19 0-15,-87-18 31,87 18-31,-34-17 16,-18 17 0,70 0 15,-17-18-15,-71 18-1,88 0 1,-52-17-1,52 17-15,-35 0 32,36 0-32,-72 0 15,19 0-15,-71 0 16,53 0-16,52 0 16,-34 0-1,-18 0 1,70 0-16,-17 0 15,-18 0 1,17 0-16,-69 0 16,34 0-1,18 0-15,-194 0 32,159 0-17,35 0 1,35 0-16,-17 0 15,17 0 1,-34 0 0,-37 0-1,54 0-15,-124 0 16,89 0-16,-36 0 16,0 0 15,88 0-16,-34 0 1,34-18 0,-35 18-1,18 0 1,-71-18 0,18-17-1,0 35 1,-1 0 15,36 0-31,-52-35 16,87 35-16,-53 0 15,-17-18 1,-18 0 0,18 18-16,-18 0 15,36 0 1,34-17-1,-52 17 1,0-35 0,0 35-1,0 0-15,17-18 16,54 18-16,-19-18 16,-34 18 15,-1-17-16,36 17 1,0 0-16,-18 0 16,0-36-1,-35 19 1,-18 17 0,-53-18-1,124 18-15,-36 0 16,53 0-1,1 0 1,-1 0 31,1 0-31,-1 0-1,-53 0 1,1 0-1,52 0 1,-35 0 0,36 0-1,-1 0-15,-17 0 16,17 18 0,-35-1 15,18-17-16,-89 53 1,89-35 0,-35-18-1,34 18 1,-17-18 0,36 17 15,-1-17-16,-35 18 1,36-1 0,-36 19-16,-36-19 31,19 19-31,17-36 16,35 17-16,-70 1 15,18 0-15,52-18 16,0 17-1,-35 18 1,18-17 0,17-18 15,1 0 0,17 18 0</inkml:trace>
  <inkml:trace contextRef="#ctx0" brushRef="#br0" timeOffset="179093.4287">27481 12259 0,'18'0'78,"17"0"-78,106 18 16,-88 17 0,0-17-1,-35-18-15,0 0 0,34 0 16,-34 0 0,70 17-1,53-17 1,-35 0-1,-35 18 1,52-18 0,1 0-1,105 0 1,-105 0 0,-54 0-1,-52 0-15,-1 0 16,1 0-16,17 0 15,-17 0-15,52 0 16,-17 0 15,-17 0 16,-19 0-47,54 0 16,-54 0-1,72 18 1,-36-18 0,-36 0 15,1 0 0,0 0-31,70 0 16,-18 17-1,-52 1 1,35-18 15,17 17-15,71-17 0,-70 0-1,0 0 1,-36 0-1,0 0 1,18 18 0,0-18-16,35 0 15,-53 0 1,18 0-16,-17 0 16,17 0-1,-18 35 1,-18-35-1,1 0 17,0 0-17,-1 0 1,19 0 0,-1 0-1,0 0 1,71-17-1,-88-1 1,-1 18 0,19-35-1,-1 35 1,18-18 0,-36 1-1,1-1 16,0 0-31,17-17 16,-17 35 15,-18-18 1,0 1-17,17-19 1,-17 1-1,0 17 1,0 1 0,0-36-1,0 35 1,0-17 0,0 17-1,0 1 1,0-36-1,0 35 1,0-17-16,-35 0 16,35 17-1,0 0 1,-18 1 0,18-1-1,-17 0 1,-19-17 15,19 35-15,-1-17-1,1-1-15,-19 0 16,-70-17 0,89 35-16,-71-18 15,17 1-15,36 17 16,-18 0-16,-35-36 15,-36 19 1,18 17 0,1-18 15,52 18-15,-18-35-1,-35 35 1,18-18-1,17 18 1,36-17 0,0 17-1,-18 0 1,-18 0 0,1 0-1,-36 0 1,18 0-1,17 0 1,1 0 0,34 0 15,-34-18-15,-1 18-1,-17 0 1,18 0-1,34 0-15,-52 0 16,70 0-16,1 0 16,-1 0-1,-17 0 1,-18 0 0,35 0-1,-70 0 1,-106 0-1,35 0 1,71 0 0,53 0 15,0 0-31,-1 0 16,19 0-16,-54 0 15,1 0 1,-1 0-1,53 0-15,1 0 16,-18 0 0,-1 0-1,19 0 1,-19 0 0,19 0-1,-36 0 1,-18 35-1,36-35 1,17 18-16,-35-1 47,18 1-31,-35 0-1,52-1 1,0 1 15,-35 0-15,53-1-1,-17 19 79,17-19-63,0 19-15,0-1 0,0-18-1,0 1-15,0 17 16,0-17-1,0 17 1,0-17 0,17 17 15,1 18 16,0-35-32,-18-1 1,35 1 0,-17 0-1,-1-1 1,1 1 0,17 17-1,-35-17 1,18-18-1,-1 17 1,1-17-16,17 0 16,1 18-16,-19-18 0,18 0 15,1 35 17,-19-35-1,1 0-16,0 0 1,17 0-16,-17 0 16,52 0-1,-52 18 1,-1-18 15,36 0-31,-35 0 16</inkml:trace>
  <inkml:trace contextRef="#ctx0" brushRef="#br0" timeOffset="184534.3477">6350 13370 0,'35'0'47,"1"0"-31,-19-35-16,36 0 15,-35 17 1,-18 0 0,17-17-1,-17 0 32,0 17-31,0 1-1,0-1 1,0-17-16,0 17 16,0 0-1,0-17 1,-17-18-16,17 18 31,-18 0-31,0 17 31,1-35-15,17 35 0,-35-34-1,17 34 1,0 0 15,1-35-15,-1 36-1,18-1 1,-53-35 0,35 36-16,-17-1 15,18 18-15,-19-35 16,19 35 0,-1-18-1,-53 0 1,54 18-16,-18 0 15,17-17 1,-17-19 0,17 36-16,0-17 15,1-1-15,-1 18 16,-17-17-16,-1-1 16,19 0-1,-1 18 16,-35-35-15,-35 0 0,88 17-1,-35 18-15,0-18 16,-1 1-16,19 17 16,-19 0-1,-52-36 1,-53 1-1,53 18 1,0 17 0,-1-53-1,37 53 1,-54-36 0,53 19-1,53-1 16,0 0 1,-71 18-17,1 0 1,-54 0 0,36 0-1,35 0 1,18 18-1,-36-18 1,-17 18 0,0-18-1,-18 53 1,0-36 0,53-17-16,18 0 15,17 0 1,-35 18-16,1-18 15,-19 53 1,18-53 0,-17 17-1,17 1 1,0 0 0,-36-1-1,54 19 1,-35-36-1,-1 35 1,1-17 0,34 17-16,-17-17 15,36-18 1,-1 17-16,-17 18 16,0-17-1,17-18 1,0 18-1,1 17 17,-19 0-17,36 1 1,-17 16 0,-19-34-1,36 17 1,0-17-16,0 17 15,0 1 17,0-1-17,0-18-15,18 54 16,0-18 0,35-18-1,-18 1 1,18 16 15,17 1-15,-52-35-1,53 35 1,-36-53-16,35 35 16,-17 0-16,18 1 15,-36-19 1,36 19-1,52-1 1,-35-17 0,36 34-1,35-34 1,-71 0 0,-53-18-1,36 17 1,52 19-1,-35 17 17,-35-53-32,35 0 15,-52 0-15,34 17 16,-52 1 0,17-18 15,0 0-16,36 0 1,0 0 0,-54 0 31,1 0-32,35 0 1,-36 0-16,72 0 15,-54 0-15,35 0 16,54 0 0,-36 0-1,-17 0 1,-18 0 0,-36 0-1,1 0 1,17 0 15,18 0-15,18 0-1,-1 0 1,-17 0 0,-18 0-1,53 0 1,-17-18-1,17 18 1,-70-17 15,0 17-15,17 0 0,0 0-1,18-18 1,-18 18 187,18-18-187,-35 1-1,-1 17 1,1-18 15,0 18 0,-1 0 16,1-18-31,0 1-1,-1 17 1,1-18 0,17 0-1,-17 18 17</inkml:trace>
  <inkml:trace contextRef="#ctx0" brushRef="#br0" timeOffset="194486.3765">24730 14340 0,'-18'-17'141,"-52"-1"-126,-54-17 1,-17 35 0,-18-18-1,-35-17 1,71 17-16,17 18 15,18 0 1,70 0-16,-35 0 16,0 0-1,36 0 1,-19 0 0,1 0-1,0 0 1,-18 0-1,0 0 17,18 0-17,-36 0-15,53 0 16,1 0-16,-54 0 0,18 0 16,0 0-1,-17 0 1,52 0 15,-35 0-15,36 18 15,17 0-15,-36 17-1,19-17 1,-1-1-1,-17 1 1,17 17 0,1-17-1,-1-1 1,18 1 0,0 0-1,0-1 1,-18 19-1,18-19 1,0 1 0,0 35-1,0-36-15,0 54 16,0-53 0,0-1 15,0 18-16,0 1 1,0-19 0,0 19-1,0 17 1,18-36-16,-18 19 16,18-36-1,-18 35-15,17 0 16,1 18-1,17 0 1,-17-18 15,-18-17-15,17-1 46,1 1-46,53 35 0,-19-35-1,1-1 1,0 19 0,-17-19 15,-1-17-16,-35 18 1,53-18-16,35 17 16,-53-17-1,53 0-15,1 36 16,34-19 0,-52-17-1,17 18 1,0-18-1,0 0 1,0 18 15,-35-18-15,36 0-16,-54 0 16,-18 0-16,1 0 0,0 0 15,52 0 1,-17 0-1,0 0 1,-35 0 0,52 0-1,-17 0 1,-35 0 0,0 0-1,17 0 1,-18 0-1,19 0 1,-19 0 0,1 0-1,0 0-15,-1 0 0,36 0 16,18 0 0,35 0-1,-36 0 1,18 35-1,-52-35 1,52 0 0,-53 0-1,-17 0 1,-1 0 0,54 0-1,-53 0-15,-1 0 16,18 0-1,1 0-15,-1 0 0,18 0 32,0 0-17,-35 0 1,17 0 0,-18 0-1,1 0 1,35-18-1,-35 18 1,-1-17 0,19-19-1,-19 19 1,18-19 0,36-69-1,-53 52 1,-1-18-1,19 36 1,-36 17 15,0 1-15,0-36 0,0 17-1,0-16 1,0 34-1,0 0 1,0-35-16,-18 36 16,-17-1-1,17 0-15,-35-17 16,35 0 0,-17 17-1,-18-35 1,18 36-1,-36-1 1,36 0 0,-35 1 15,17 17-15,-18-18-1,53 18-15,-17 0 16,35-18-16,-17 1 15,-1-1 17,-35 18-17,-18 0 1,54 0 0,-54-17-1,36 17 1,0 0-1,17-18 1,0 18 15,-17 0-15,18 0 0,-1 0-16,-35 0 15,0-35-15,35 35 16,1 0-1,-19 0 1,19-18 0,-1 18-1,1 0 1,-1 0 62,-35-18-31,35 1-31,1-1 15,-19 18-16,19-18 1,-54 1 0,36-1-1,-36-17 1,54 35 0,-1 0-1,-35-18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8T15:07:44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25453 7726 0,'18'17'218,"52"-17"-202,71 53 0,-53-53-16,18 18 15,0-18-15,0 0 16,17 18-16,-52-18 16,-18 0-16,35 17 0,-70-17 171,17 0-155,-17 0 0,-1 0 62,19 0-63,-19 0 1,1 0 62,-1 0-62,19 0-16,-1 0 15,36 0-15,-1 0 0,-17 0 16,35 0 0,0 0-1,-17 0-15,52 0 16,-52 0-16,-53 0 16,70 0-1,-71 0 1,19 0-1,-1 0 1,36 0 0,-1 0-1,-52 0-15,52 0 16,-52 0 0,17 0 15,1 0-16,16 0 1,-16 0-16,52 0 16,53-35 15,-17 35-15,-36-18-1,0 18 1,-35-17-1,-18 17-15,0 0 16,1-18-16,-1 18 0,0 0 16,53-18-1,-70 1 1,0 17 15,-1 0 0,54 0-31,-36 0 16,106 0 0,0 0 15,53-18-15,-105 18-1,-72 0-15,1 0 16,0 0 203,17 0-219,35-17 15,-34 17 1,-1 0-16,0 0 15,-17 0-15,35-18 16,-36 18 31,1 0-31,35 0-1,17-35 1,-52 35-16,0-18 15,17 18 17,-17-18-17,-18 1 79,17 17-78,36-53-1,-35 35 1,-18-17 0,18 17-16,34-88 15,-34 36-15,-18 52 16,18-17-1,-1 0 1,-17 17 0,0-17-1,0 17 32,0 0-16,0-17 1,0 18-1,0-1-15,0 0-16,-53-17 15,53 0 16,-17 17-15,-1-17 0,1 35-16,-72-35 15,54 17 17,-36-17-17,-17 17 1,35 0-16,18 18 15,-53-17-15,53 17 16,-36-53 0,36 53-1,17 0 1,-17 0 0,-124 0-1,18-35 1,0 17-1,88-17 1,18 35 0,-1 0-1,19-18 1,-1 18 0,1 0-1,-1 0-15,-88-18 16,71 18-16,-1 0 15,-140-17 1,-36-36 0,-17 53-1,70-18 1,1 0 0,69 18-1,19-17 1,35 17-1,17 0 1,-17 0 0,17 0-16,-35 0 15,35 0 1,-70 0 0,18-35-1,34 35 1,-16 0-1,34 0 1,-53 0 0,-52 0-1,17 0 1,-53 0 0,71 0-1,70 0-15,1 0 16,-18 0-16,17 0 15,0 0 1,-17 0-16,-18 0 16,-17 0-1,17 0 17,0 17-17,35-17 1,-17 0-1,17 18 1,-52-1 0,17 19-1,17-19 1,-34 19 0,35-19 15,17-17-31,-17 18 15,17-18 17,0 18-32,1-18 15,-36 35 1,0-17 15,-18-1-15,36 1-1,0-1-15,17 1 16,0 0 0,-34-1-1,16 19 1,19-19 0,17 1-1,-18-18 1,-17 35-1,-18 0 1,35-17 0,1 0-1,17-1 1,0 1 0,-18 17-1,0-35-15,1 18 0,17 0 16,-18-1-1,18 18 1,0-17 0,0 0-1,-18 35 1,18-36 0,0 1-1,0 17 1,0 1-1,0-1 1,0 0 0,0-17-1,0-1 1,0 1-16,-17 0 16,-1-1-1,18 19 1,0-19-1,0 1 1,0 17 0,0-17-1,0 17 1,0-17 0,0-1 93,0 1-93,18 0-1,-1-1 1,36 18 15,-35-17-15,0-18 15,-1 0-15,1 0-1,17 18 1,-17-18-16,-1 0 15,36 0 1,18 53-16,17-53 31,-17 17-31,52 1 16,-88-18-16,1 0 16,17 0 437,35 0-438,-53 18 1,18-18-16,-35 0 16,-1 0-16,18 17 15</inkml:trace>
  <inkml:trace contextRef="#ctx0" brushRef="#br0" timeOffset="11950.9094">6967 7796 0,'-70'0'140,"-18"0"-124,-159 0 0,-177-53-1,-122-17 1,175-1-1,265 54 1,71-1 172,17 18-173,-123 0 1,18-53-1,-89 36 1,-123-1 0,176 18-1,106 0 1,36-18 0,-1 18 30,-17 0-46,17 0 16,-17 0 0,17 0 15,1 0 31,-36 36-46,17-36-16,-17 17 16,1 1-1,-1-1 1,17 19 0,-34-1-1,17-17 1,35 17-16,1-35 15,17 18-15,-18-1 16,0 18-16,-17 1 16,-18 34-1,35-70 1,1 18 0,-1 0 15,1 17 0,-19-17 0,36-1 1,0 18-1,-17-17-16,-1 17 17,-17 1-17,-1-19 1,19 1 0,-1 35 46,1-18-15,-1-17-31,0 17-1,18-17-15,0-1 31,-17 19-31,17-19 16,0 1 0,0 35-1,0-36 1,0 19 0,0-19-1,0 19 1,35 34-1,-17-52 1,-1-1 0,1 19-1,17-19 1,53 36 0,0-35-1,1 0 1,-36-1-1,-18-17 1,0 35 0,106-17-1,-53-18-15,18 0 16,-53 0 0,-35 0 30,17 0-30,53 0 0,1 0-1,52 0 1,-36 0 0,19 0-1,35 0 1,-124 0-1,53 0 1,-17 0 0,-54 0 15,36 0 0,-35 0-31,70 0 31,0 18-15,-35-18 0,35 17-1,1-17 1,52 53 0,-124-53-16,72 18 15,-19-18-15,1 18 0,-36-1 16,159-17-1,-71 35 1,36-17 0,-71-18-1,1 18 1,-37-18 0,19 0-1,-53 17 16,17-17 16,18 0-31,0 0 0,17 0-1,-17 0 1,35 0-1,54 0 1,-37 0 0,-16 0-1,16 0 1,-52 0 0,0 0-1,-35 0 63,0 0-46,17 0-17,0 0-15,0 0 16,1 0-16,-19 0 0,1 0 15,17 0 1,-17 0-16,-1 0 16,1 0 62,17 0-63,1 0 1,34 0 0,-52 0-1,17 0 1,0 0 0,36 0-1,35-35 1,-18 35-1,-53 0 1,18 0 0,18 0-1,-1 0 1,-17-18 0,0 1 15,0-1 16,-18 18-32,1 0 1,-1-17 15,-17-1-15,34 18-1,19 0 1,-53-18 0,52 1-1,-52 17 17,17-18-32,-17 0 15,17 1 1,-35-1-1,71-35 1,-36 18 0,0 35-1,-17-18 1,-1 1 0,1-1 30,0 18-30,-1 0 0,1-18-1,0 1 1,-18-1 0,17 0-1,-17 1 16,0-18-15,0 17 0,0 0-1,0-17 1,0 0 0,0-18-1,0 17 1,0-34-1,0 17 17,0 18-17,-17-18 1,-1 18 0,0 17 15,18 0 0,-17-17-15,17 17-1,-18 1 1,18-1 0,-18-17-1,1 35 1,-1-18-1,18 1 1,-17-1 15,-1 0-15,0 1 0,1-1-1,-72-53 1,1 54 15,18-19-15,-19 19-1,72 17 1,-89-53 31,35 18-32,-52-18 1,17 17 0,36 36-1,17-17 1,0-1 0,35 18-1,-35 0 1,-17-17-1,-19 17 17,-69-36-17,34 36 1,18 0 0,18-17-1,53 17 1,0 0 15,17 0-31,-88 0 16,0 0-1,18 0 1,35-18 0,36 18-1,-54 0 1,0 0-1,54 0 17,-36 18-17,35-18 1,-52 17 0,-18 1-1,-1 0 1,36 17-1,53-18 1,-17 1 0,-1-18-1,-17 0 1,-18 0 0,35 35-1,1-17 1,-36-18-1,35 18-15,0-18 32,1 17-17,-18 19 17,17-19-17,-35-17 16,35 0-15,1 18-16,-19 17 16,19-35-1,-1 18 1,-17-18 15,17 17-15,-17-17-1,0 0 1,-1 0 15,-34 18-15,-89-18 0,71 0-1,53 0 1,17 18 15,0-1 78</inkml:trace>
  <inkml:trace contextRef="#ctx0" brushRef="#br0" timeOffset="23448.8379">26846 10566 0,'0'17'141,"0"1"-126,0 0 1,0 17-16,0-17 16,0-1-1,0 18-15,0-17 16,0 0 15,0 17-15,0-17 15,18 17-31,-18 0 16,0-17-1,0-1 1,0 19 0,18-1-1,35 0 32,-53-17-31,0 0-1,17-1 1,1 1 15,-18 17-15,35-17-1,-17-1 1,-18 19 15,17-19-15,-17 1 0,36 17-1,-19-17 1,19 17-1,-19-17 1,19-1 0,-36 1-1,17-18 1,1 18-16,17-1 16,18 19-1,-35-36-15,17 0 16,35 17-1,-34-17 1,70 0 15,52 36-15,125-36 0,16 17-1,-140-17 1,-53 0-1,-53 18 1,-35-1 15,-1-17-15,1 0 0,52 0-1,1 0 1,-53 0-1,52 0 1,1 0 15,-36 0-15,53 0 0,71 0-1,-89 0-15,-17 0 16,106 0-16,-124 0 15,54 0 1,-19 0 0,-52 0-1,35 0 1,35 0 0,18 0-1,0 0 1,-1 0-1,-34 0 1,0-17 15,-54 17-31,1 0 16,-1 0-16,1 0 16,0-18-1,-1 18 1,19 0-1,-1-17 1,-17-1 0,-1 18-1,36-18 1,0 1 0,-35 17-1,35-18 1,-18-17 31,-35 17-32,18 18 1,-1 0 0,1-18-1,-1 1 32,1-18-31,0 17-1,17-17 1,-35 17 0,18 0-16,17 1 15,-17 17 1,17-36-16,18 1 15,-53 18 1,17-1 31,1 0-31,0 1 15,-1-1-16,1-17 1,0-1 0,34 1-16,-52 17 15,0 1 17,18 17-32,-18-35 15,18 17 1,17 0-1,-17-17 32,-18 17-31,0 1 31,0-1-32,0-17-15,0 17 16,0 1 0,17-1-16,-17-17 31,0 17 0,0 0-15,0-17 15,0 17-15,0 1-1,0-1-15,-17 18 32,-19-17 14,19-1-30,-1 18 0,0 0-1,-17-18 1,-18 18 0,-17-17-1,34-1 1,-16 18-1,-37-18 1,72 1 0,-71-1-1,17 0-15,53 18 16,-88-17 0,36 17-1,-1 0 1,1 0-1,-18 0 1,17 0 0,53 0-1,-52 0 1,-1 0 0,-35 0-1,71 0-15,-18 0 16,18 0-16,-36 0 15,1 0 1,17 0-16,-35 0 16,0 0-1,-71 0 17,53 0-17,-17 0 1,-1 0-1,18 0 1,18 0 0,53 0-1,-53 0 1,35 0-16,35 0 16,-35 0-16,35 0 15,1 0-15,-54 0 16,18 0-1,0 0 1,1 0 0,-19 0-1,18 0 17,-70 0-17,34 0 1,1 0-1,0 0 1,70 0-16,-52 0 16,52 0-16,1 0 78,-19 0-78,-17 0 15,0 0 1,18 0-16,0 0 16,0 0-1,-18 0 1,-36 0 0,72 0-1,-1 0 1,-17 0 78,17 17-79,1 1-15,-19 0 16,19-1-1,-71 36 17,70-35-17,0-18 1,1 18-16,-1-18 31,18 17-15,-18 1-1,1-1 32,-19-17-31,1 36 0,17-36-1,1 17-15</inkml:trace>
  <inkml:trace contextRef="#ctx0" brushRef="#br0" timeOffset="30296.9937">4463 11377 0,'-53'0'172,"-53"0"-172,-123-18 31,35-17-15,52 35-1,107-17 1,35-1 0,-17 18 30,-19 0-30,-52 18 0,-53-18-1,0 0 1,-36 0 0,89 17-1,-18-17-15,89 0 16,-18 35-16,-1-35 109,19 18-93,-1 0-16,18 17 15,0 0 1,0 18 0,0-35 15,0-1-31,0 19 16,0-19-1,0 1 32,0 17-31,18 1-1,-1-1 1,1-17 0,35 34-1,-18-16 1,71 17-1,17 0 1,-34-18 0,-54-18-1,0-17-15,-17 0 16,-18 18-16,17 0 16,19-1-16,52 19 15,0-1 1,-88-17-1,35-18 1,18 35 15,71 35-15,-18 1 0,-36-71-1,-35 18 1,18-18 15,0 17-15,0-17-1,18 53 1,-54-53 0,72 18-1,-1-18 1,-18 0-1,-52 0 1,17 0 15,18 17-15,124-17 0,17 53-1,-106-53-15,-71 18 16,1-18 62,17 0-78,18 0 16,18 0-1,-18 0 1,53 18-1,-1-18 17,54 17-17,-71 1-15,-17 0 16,17-18-16,36 0 0,-1 0 16,71 35-1,-71-18 1,-87-17 46,-1 0-46,36 0 0,-18 0-1,-1 0 1,54-17-1,18 17 1,-18 0 0,17 0-1,-52 0 1,-1 0 0,-35 0-1,18-18 1,-17 18-1,-1-17 1,0 17 0,18 0-1,-18-18 1,-17 18 15,35-35-31,-53 17 16,53 0-1,-18-17 1,-17 0 15,-1 17-15,-17 1 0,0-1-1,18-17 1,-18-18-1,0 17 1,0-34 0,0 35-16,0 17 15,0-53 1,0 54-16,0-19 16,0 19-1,-18-18 1,18 17-1,-17-35 1,-1 18 15,-17-1-15,17 1 0,-105-35-1,-1 17 1,89 35-16,-53-35 15,35 53-15,18-18 16,-71 1 0,0-18-1,0-1 1,36 36 0,-1-17-1,-17-36 1,-18 53-1,18-18 1,0 18 15,-1 0-15,19-18 0,35 18-16,-54-17 15,54 17-15,-18-35 16,18 17-1,-18 18 1,18-18 0,17 18-1,0 0 1,-17 0 0,-18 0-1,-35 0 1,35 0-1,-17 0 1,52 0 0,-35 0-1,18-17-15,17 17 16,-52 0 0,-19-36-1,36 19 16,36 17-15,-1 0-16,-17 0 16,0 0-1,-18 0 1,-18 0 0,18 0-1,36 0-15,-1 0 16,0 0-1,1 0-15,-36 0 16,-35 0 0,70 17-1,-17-17 17,17 0-17,-53 0 1,-34 0-1,69 0 1,1 0 0,17 0-1,1 0 1,-71 18 0,70-18-16,-53 0 15,1 18 1,52-18-16,-17 0 15,17 0 32,-17 35-31,0-35 15,17 0-15,-53 18-1,54-18 1,-1 17 0,-17-17 31,17 18-32</inkml:trace>
  <inkml:trace contextRef="#ctx0" brushRef="#br0" timeOffset="47631.6883">19491 13582 0,'-35'0'93,"-459"0"-77,-176 0 15,35 0-15,388 0-16,-36 0 16,213-18-1,-1 18 1,54 0-1,17-17-15,-53 17 16,-71 0 0,-52 0-1,-1 0 1,1 0 0,70 0-1,71 0 1,17 0 15,1 0-31,-1 0 16,-53 0-1,19 0 1,34 0 0,0 0 15,-35 0-16,18 0 1,-18 0 0,-17 0-1,17 0 1,-35 35 0,35-17-1,0-1 1,17 1-1,-34 17 1,17-17 0,35-1-16,1-17 15,-1 0-15,0 0 16,-17 53-16,17-53 31,1 18-31,-18 0 16,-1-1 15,1 19-15,-18-19-1,35 1 1,-17 17 0,18-35-1,-1 18 16,-35-1-31,35 1 16,18 0 0,-35 35-1,-36 17 1,36-17 0,35-35-1,0-1 16,-17 1-15,17 0 0,0-1-1,0 1 1,0 35 0,17 0-1,18 0 1,1 0-1,87 17 1,1-17 0,34-18-1,-34-35 1,-54 36 0,19-36-1,17 17 1,123 18 15,0-17-15,-123 0-16,-53-1 15,70 1-15,-105-18 16,88 18 0,70-18-1,-17 0 1,-36 35-1,-87-17 1,17-1 0,35-17-1,-18 18 1,19 0 0,-19-18-1,-35 0 1,18 0-16,-35 17 15,35 1-15,0-1 16,70-17 0,1 18-1,17-18 1,18 0 0,-18 0-1,-53 0 1,-35 18-1,-36-18 1,1 0 0,70 0-1,-17 0 1,-18 0-16,-18 17 16,18-17-1,-35 0-15,70 36 16,35-36-1,71 0 17,0 17-17,-105 1 1,-54-18 0,18 18-1,70-18 1,36 0-1,-18 0 1,-70 0-16,17 0 16,-18 0-1,-52 0 1,0 0-16,52 0 16,36 0-1,-18 0 1,53 0-1,-35 0 17,-35 0-17,17 0 1,35 0 0,-17 0-1,-18 0-15,-52 0 16,-19 0-16,19 0 0,-19 0 15,36 0 1,-35 0 0,52 0-1,1 0 1,35-36 0,0 36-1,-18-17 1,-35 17-1,-18 0 17,-17-18-17,-1 18 1,19 0 0,34-18-1,-35-17 1,54 35-1,-37 0 1,19-18 0,-36 18-1,124-35 1,-18 35 0,18-17-1,-124-1 1,18 18-1,-53-18-15,53 18 16,-18 0-16,-17-17 16,70 17-1,-53 0 1,-17-18 0,0 18 15,17 0-31,0 0 15,53 0 1,-17 0 0,-36 0-1,1 0 1,-1 0 0,0 0-16,-17 0 15,88 0 1,-54 0-16,107 0 15,35 0 1,-88 0 15,-35 0-15,-18 0 0,-36 0-1,1 0 1,17 0-1,-17 0 1,-1 0 0,1 0 15,70 0-15,0 0-1,36 0 1,-18 0-1,-18 0 1,-70 0 15,-1 0-15,18 0 93,-17 0-93,0 0 0,17-35-16,0-1 15,-17 19 1,17-1-16,-35-17 0,36-18 15,-19 35 1,1-17 0,-18-18-1,0 0 1,0 36 0,0-36-1,0 17 1,0-17-1,0 18 1,0-18 0,0 36-1,0-19 1,0 19 15,0-19 0,-18 19-15,-35-19 0,36 36-1,-19-35 1,-17 18 0,18-19-1,0 36 1,-36-35-1,1 0 1,-36-18 0,18 35-1,0-17 1,17 17 0,53 1-16,-52 17 15,-1-18 1,36 18-1,-18 0 1,35 0-16,-35 0 16,36 0-16,-18-35 15,-1 35 1,-34 0 0,34-18-1,1 18 1,0 0-16,-18 0 15,-71 0 1,-17-18 0,-17 18-1,87 0-15,-70 0 16,70 0 0,-17 0-16,-71-17 15,-35-36 16,71 53-15,52 0-16,1 0 16,35 0-16,-18 0 15,-71 0 1,54 0 15,-19 0-15,-52 0-1,18 0 1,-71 0 15,35 0-15,-53 0 0,124 0-1,18 0 1,-54 0 15,89 0-15,-53 0-1,17 0 1,18 0 0,18 0-1,-36 0 1,-17 0-1,18 0 17,-1-18-17,-35 18 1,71 0 0,-71 0-1,18 0 16,-88 0-15,87 0 0,-34 0 15,35-17-15,-18 17-1,-53 0 1,-123 0 15,158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8T15:10:42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10142 6033 0,'-35'0'172,"17"0"-156,-140-18-16,70 18 15,-36-18 17,106 18-17,-17 0 48,17 0-63,-52 0 15,-18 0 1,52 0 0,1 0-1,18 0 1,-1 0-1,-35 0 1,35 0 0,-35 0 15,1 0-15,16 0-1,1 0 1,0 0-1,17 0-15,-105 0 16,87 0 15,19 18 1,-1 0-32,-35-1 15,35-17 1,-34 18-1,-1-1 1,17-17 15,1 18-15,17-18 0,-34 18-1,34-18 1,-35 17-1,-35 19 1,-18-19 0,88 1-1,-17-18 95,17 0-95,-17 18 1,17-1 15,18 1-15,0-1-1,-17 1-15,17 0 16,0 17 31,0-17-31,0-1-16,0 54 15,0-54-15,0 36 16,0 0-1,0-35 1,17 0 0,1 17-1,0-17 1,-1 17 0,1-18-1,-18 1 1,0 0-1,18-1 1,-1 1 31,-17 0-31,18-1-16,0-17 15,-1 36 1,36-1-1,-35 0 1,17 0 0,-17-35-1,-1 18 751,36 0-750,-17-1-16,16 1 15,-16 35-15,34-36 16,-34 1-16,-1-18 15,0 18-15,18 17 16,35-17-16,-35-18 16,35 35-1,-52-35-15,34 0 16,-17 53-16,18-53 16,-18 0-16,-18 0 15,0 0-15,-17 0 16,-18 18-16,17-18 31,36 0 141,-17 0-156,16 0-16,37 0 15,-72 0-15,1 0 31,17 0 1,18 0-32,18 0 15,35 0-15,-36 0 16,36 0-16,0 0 16,0 0-16,-71 0 15,35 0-15,-52 0 16,70 0 140,-52 0-140,34 0-16,1 0 15,-18 0 1,17 0-16,18 0 16,-70 0-16,17 0 15,-17 0-15,0 0 110,34 0-110,-16 0 15,17 0-15,0 0 16,35 0-16,-18 0 15,36 0-15,18 0 16,-54 0-16,36 0 16,-71 0-16,-17 0 15,17 0 48,-17 0-32,-1 0-31,36 0 16,-35 0-1,35 0-15,-18 0 16,18 0-16,-18 0 16,18 0-16,-35 0 15,0 0 1,-1 0 46,19 0-46,-1 0-16,35 0 16,-52 0-16,70 0 15,0 17-15,-70-17 16,53 0-16,-36 0 15,18 18-15,17-18 16,-34 0-16,-19 0 16,1 17-1,0 1 1,17-18 15,18 0-15,-18 0-1,18 18-15,0-18 16,35 17-16,-35-17 16,-35 0-16,17 18 15,0-18 32,-17 0-47,-1 0 16,19 0-16,-1 0 15,-17 0-15,35 0 16,-36 0-16,36 0 16,-35 0-16,-1 0 47,19 0-32,-19 0 1,1 0-1,0 0 1,-1 0 47,18 0-48,-17 0-15,17 0 16,18 0-16,0 0 15,0 0-15,18 0 16,-18-53-16,17 53 16,-17 0-16,-35 0 15,17 0 1,-17 0 78,17-18-79,0 18-15,-17-17 16,-1 17-16,1-18 16,-18 1-1,18-1 1,-1 18 15,1 0-15,0-18-1,17 1-15,-17 17 16,-18-18-16,17-17 16,1-1 30,-18 19-46,17-1 16,1 0-16,-18-17 16,0 18-1,0-36 1,0 17-16,0 19 16,0-36-16,0 18 15,0-1-15,0 19 16,0-1-1,0-17-15,0 17 16,0 0-16,0-34 16,0 34-1,0 0 1,0-35-16,0 36 16,0-1-16,0-35 15,0 35-15,0-17 31,0 18-31,0-1 16,0 0-16,0-17 16</inkml:trace>
  <inkml:trace contextRef="#ctx0" brushRef="#br0" timeOffset="2974.1629">14781 6491 0,'0'-53'156,"-17"36"-140,-1-19 0,0 1-1,-34-18 1,34 35-1,0 18 1,1-17 0,-19-1-1,-17 1 1,18 17 0,0 0-1,-71 0 1,36-36-1,-54 36 1,18-35-16,-17 35 16,35-18-1,70 18 1,-17-17 0,-1 17 30,-17 0-30,18 0 0,-53-36-1,35 36-15,18-17 16,17 17-16,-17 0 16,17 0-1,-52 0 32,17 0-31,-53 0-1,-176-18 1,70-52 0,71 70-1,106-18 1,-18 18-1,0-18-15,35 18 32,1 0-17,-36 0-15,-53 0 16,-35 0 0,0-17-1,52 17 1,72 0-1,-1 0 64,0 0-64,-34 0-15,-1 0 16,17 0-16,-34 0 15,34 0-15,-16 0 16,34 0 0,-53 0-1,54 0 1,-1 0 0,-17 0-1,17 0 1,1 0-1,-36 0 1,17 0 15,19 0-15,-19 0-16,-34 0 16,52 0-16,-35 0 15,36 0 1,-1 0 46,-35 35-46,18-35-16,-71 18 16,71-18-1,-1 0 1,19 0-16,-18 0 78,17 0-47,-53 0-31,36 0 16,-124 17-1,71 1 1,18-18 0,52 18-1,0-1 1</inkml:trace>
  <inkml:trace contextRef="#ctx0" brushRef="#br0" timeOffset="11505.0482">9860 11271 0,'0'-17'282,"-35"17"-267,-18-18-15,18 18 16,-71-53-1,53 53 1,18 0 0,17 0 31,-53-18-32,36 18 1,-53-17-1,70 17 1,1 0-16,-36 0 16,35 0-16,1 0 31,-36-18-15,17 18-1,-17 0 1,0 0-1,18-35 1,18 35 0,-19 0-1,1 0 1,-71 0 0,53 0-1,0 0 1,36 0-16,-19 0 15,-16 0 1,34 0 0,0 0 15,-17 0-15,17 0-16,-35 0 15,-70 0 1,70 0-1,35 0 1,1 0 0,-36 0 46,35 0-46,-52 18-1,34 17 1,19-18 0,-1-17-1,0 18 1,-17 0 0,18 17-1,-1-17 1,0-1-1,1 19-15,-19-1 16,19-18 0,-1 1-16,0 17 15,1 54 1,17-19 0,0 1-1,0 17 16,0-53-15,0 18 0,0-18-1,0 1 1,0-19 0,0 1-16,0 0 15,0-1-15,0 1 47,0-1-16,0 1 32,0 17-48,0-17 1,0 0 0,0 17-1,0-17 1,17 17 0,36 18-1,0-18 1,0 18-1,-35-35 1,52-1 0,36 54-1,18-36 1,-54-35 0,-52 18-1,-1-1 16,36-17-15,53 18 0,18 0-1,-36-1 1,0-17 0,-17 18-1,-54 0 16,19-18 16,-1 0-31,53 0 0,-17 0-1,17 0 1,-35 0 15,-18 0-15,0 0 77,-17 0-93,70 0 16,53 0 0,0 0-1,-35 0 1,-71 0 0,-17 0 30,17 0-30,89 0 0,-36 0-1,-53 0 1,-17 0 0,17 0 30,36 0-30,-18-18 0,-18 18-1,36-18 1,-54 18 0,18-35 46,-17 35-46,0 0-16,52-35 15,-34 17 1,16-17 0,1 0-1,0 17 1,-17-17-1,-1 17 1,-18 0 0,1 1-1,17 17 1,-17-18 0,17 18-1,-17-18 1,0 1 15,52-19-15,-52 1-1,-1 35 17,-17-35-17,36-36 1,-36 18 15,0 36-15,0-18-1,0-1 1,0 19-16,0-19 16,0 19-1,0-36 1,0 0-1,0 0 17,0 35-17,0-17 1,0 17 0,0 1-1,0-1 1,0 0 46,-18 1-46,-17-18 0,17 17-1,1 0 1,-1-17-1,0 17 1,1 1 0,-36-19-1,35 19 1,-17-1 0,-18 1-1,-18-19 1,54 36-1,-19-17-15,1-1 16,17 18-16,1 0 31,-1-18-15,-17 18 0,17 0-16,-35-35 15,18 35 1,-35 0-1,34-18 17,19 18-17,-19-17 1,19 17 0,-36 0-1,17-35 1,1 35-1,-35 0 1,17 0 0,35 0-1,0 0 1,-17 0 0,0 0-1,17 0 1,-35 0 31,36 0-32,-19 0-15,-16 0 16,16 0-16,1 0 16,17 0-1,-17 0 1,0 0-1,17 0 1,-35 0 0,18 0-1,0 0 1,-1 0 0,19 0-1,-1 0 16,0 0 16,-17 0 63,-35 0-95,52 0-15,-53 0 16,54 0 0,-1 17-16,1-17 15</inkml:trace>
  <inkml:trace contextRef="#ctx0" brushRef="#br0" timeOffset="18832.0802">10160 13899 0,'-35'0'859,"-53"0"-843,17 0-16,-52 0 16,34 0-16,36 0 15,18 0-15,0 0 16,0 0 171,-36 0-187,36 0 16,-18 0-16,35 0 16,-35 0-16,36 0 31,-1 0-15,-35 0-1,35 0 1,1 0-16,-18 0 15,17 0-15,0 0 16,1 0-16,-19 0 16,19 0 31,-36 0-47,35 0 0,-17 0 15,0 0 1,17 0-1,0 0 64,-35 0-64,36 0 1,-1 0-16,-17 0 15,17 0-15,1 0 16,-36 0 0,17 0-16,-17 0 15,18 0-15,0 0 16,17 0 0,1 0 15,-1 0-16,-17 0 1,17 0 0,-35 0-16,35 0 15,-17 0-15,0 0 16,17 0 0,1 0-1,-19 0 1,19 0-16,-1 0 15,0 0-15,1 0 16,-36 18-16,18-18 31,-36 35 1,53-35-1,-17 36-31,18-19 31,-19-17-15,19 18-16,-1 0 15,0 17 1,1-35-16,-19 17 16,19 1-1,-19 0 1,19-18-1,-1 17 48,18 1-47,0 0-16,0 17 15,0-17-15,0-1 16,0 19-1,0-19-15,0 1 16,0-1-16,0 19 16,0-1 15,0 0-31,0 1 16,18-19-1,-1 1 1,-17-1-16,18 19 15,0-36 17,-1 17-17,1 19 32,0-19-16,-18 19 1,35 16-17,-35-34 1,18 0-16,-1 17 16,1-17-1,17 17 1,-17-35-1,-1 18 1,1-1-16,-18 19 16,53-19-1,-53 1-15,0-1 16,18 1-16,-1-18 16,1 0-1,17 18-15,-17-1 16,-1 1-16,1 0 15,0-1 1,-1 1 0,19 0-1,-19-18-15,1 0 16,17 17-16,0-17 16,36 0-1,-71 18-15,53-18 16,18 53-16,-19-36 15,-16-17-15,70 18 16,-18-18-16,-35 0 16,0 18-16,-18-18 15,-18 0-15,1 0 16,0 0 46,17 17-46,-17 1-16,35-18 16,0 0-16,17 0 15,-35 18-15,18-18 16,-17 17-16,16-17 16,-16 0-16,17 0 15,-18 0-15,18 0 16,-36 0-16,36 0 15,-35 0-15,0 0 16,-1 0-16,36 0 16,-35 0-1,17 18 1,-17-18-16,-1 0 94,1 0-79,17 0 1,-17 0-16,0 0 16,17 0-1,-17 0-15,-1 0 16,1 0-16,17 0 15,-17 0 1,-1 0 0,19 0-16,34-35 15,-35 35-15,18 0 16,-17 0-16,-1 0 16,-35-18-16,35 18 15,-17 0-15,0 0 16,17-18-1,0 18-15,-17 0 16,35 0 0,-36 0-16,1-17 15,17 17 63,0 0-62,-17 0-16,35-18 16,-53 0-16,18 1 15,17 17-15,0 0 16,-17 0-16,17-18 16,-17 18-16,-1 0 15,19 0 1,-19 0-1,19-18 1,-19 1-16,1 17 16,0-18-16,-1 18 15,18 0-15,-17 0 16,0-17 0,-1 17-16,1 0 15,0 0 1,-1-18-1,1 18 17,35-18-32,-36 1 15,19-1-15,-1 18 16,18 0 0,-35 0-16,-1 0 31,18-18-16,1 1 1,-19-1 0,1 0-1,35 18-15,-53-17 16,35-1-16,-17 18 16,17-17-16,-17-1 15,-1 0 16,19 1-15,-1-19 62,-17 19-62,-1-1-1,-17-17 17,0 17-17,0 0-15,0-17 32,0 18-32,0-1 15,0 0 1,0-17-16,0 17 15,0 1 1,0-19 0,0 19-16,0-1 15,0 1 1,0-1-16,0 0 16,0-17-16,0 0 15,-17 17 16,17 0-31,0 1 16,0-1 0,-18 1-16,0-19 15,1 19 48,17-1-63,-18 0 15,0 1 17,1 17-17,-1 0 1,1-18-16,-19-17 16,1 17-1,0 0 16,-1 1-31,19 17 16,-19-35-16,19 35 16,-1-18-16,-35 0 15,36 18-15,-1 0 16,0-17 0,1 17-16,-1 0 15,-17 0-15,0-36 16,-1 36-1,19 0-15,-36 0 16,17-17-16,-52 17 16,18 0-16,17-18 15,-35 18-15,17 0 16,36-18-16,-36 18 16,36-70-16,0 70 15,17 0 48,0 0-1,-17 0-62,0 0 16,17 0-16,-17 0 15,17 0-15,1-18 16,-72 18-16,36 0 16,18 0-1,-18 0-15,36 0 16,-1 0 46,-53 0-62,-34 0 16,-1 0-16,18 0 16,35 0-16,-18 0 15,18 0-15,18 0 16,-36 0-16,54 0 47,-1 0-16,-17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8T15:14:13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21608 3334 0,'-36'0'78,"19"0"-78,-1 0 32,0 0-17,-17 0 1,0 0-1,-53 0 1,0 0 0,-71 0-1,35 0 1,54 0-16,17 0 16,0 0-16,-18 0 15,36 0-15,0 0 16,17 0 15,1 0-15,-36 0-1,35 0 17,-35 0-17,18 0 1,-53 0-1,-18 0 1,-35 0 0,105 0-16,-52 0 15,71 0 1,-1 0-16,0 0 16,1 0 15,-1 0-16,-17 17-15,-18 1 16,-35 0 0,-36 17-1,106-35 17,1 0-17,-18 18 79,17-1-78,-17 19-1,17-1 1,-17 0-1,17 0 1,0 36 0,18-36-1,0 0 17,-17 1-32,17-1 31,0-17-16,0-1 1,0 36 0,0-35 15,0 35-15,0-36-16,0 1 15,0 0 1,-18-1-1,1 1 17,17 0-17,0 17 1,17 0 0,1-17-1,17 17 1,-17-17-1,-1-1 1,1 1 0,0-18-1,-1 0 1,1 0 0,17 0-1,-17 18-15,35-1 16,-18-17-1,-17 0-15,87 36 32,-52-36-17,0 0-15,0 17 16,-17-17 0,-1 18-16,18-1 15,0-17 1,35 53-1,-35-53 1,-18 0 0,18 0-1,-35 0 1,-1 0 15,18 0-15,-17 0-1,53 18 1,-54-18 0,36 18-1,18-18 17,-18 0-17,35 35 1,-35-35-1,-18 0-15,18 0 16,35 0-16,-53 0 16,18 0-1,-35 0 1,0 0 15,35 0-15,-36 18-16,36-18 15,-35 0 1,88 17 0,-18-17-1,0 0 1,-17 0 0,17 18-1,-53-18-15,18 0 16,-18 0-1,-17 0 1,35 0 0,0 0-1,-18 0 1,18 0 0,17 0-1,-52 0 1,0 0-1,17 0 1,-17 0-16,-1 0 16,19 0-1,-1 0-15,-18 0 16,19 0 0,34 0-1,-17 0 1,0 0-1,-35 0 32,35 0-47,-18 0 16,53 0 0,-17 0-1,-36 0 1,-17 0-1,17 0 1,0 0 0,18-18-1,-18 1 1,-17-1 15,0 0-15,17 18-1,-17 0 1,-1 0 0,19-35-1,-19 35 1,18-35 0,18 17-1,-17-17 1,-19 17 15,-17 1-15,18-1-1,0 18 1,-1-18 0,1 1 15,-1-1-16,1 0 1,-18 1 0,18-1-1,-1-17 1,-17 17 0,36-35-1,-36 18 16,0 17-31,0 1 16,0-19 15,0 19-15,0-1 15,0 0 0,0-17-15,0 0 0,-18 35-1,0-53 1,1 35 0,17 1-1,-18-1 1,0 0-1,-17-34 1,0 52 0,-36-53-1,71 35 1,-17 18-16,-19-18 16,19 18-16,-1-17 15,-17-19 1,17 19-1,-17 17 1,-36-53 0,54 53-1,-36-18 1,-18 1 0,54 17-1,-54 0 1,53 0-1,1 0 1,-18 0 47,17 0-48,-35 0 1,18 0-16,-18 0 15,35 0-15,1 0 0,-19 0 16,1 0 0,17 0-1,-17 0 1,17 0 0,1 0-16,-36 0 15,18 0 1,-18 0-16,-36 0 15,37 0 1,34 0 47,0 0-63,-35-36 31,-17 36-16,-1-17 1,1 17 0,17 0-1,0-18-15,18 18 32,17 0-1,0 0-31,1 0 15,-36 0 1,35 0 0,-52-18-1,17 18 1,0-17 0,35-1-1,0 18 16</inkml:trace>
  <inkml:trace contextRef="#ctx0" brushRef="#br0" timeOffset="8033.769">7726 7955 0,'-71'-17'156,"18"-1"-140,-17 0-1,-18-17 1,52 35-16,1 0 15,-18-53 1,18 53 31,0 0-47,17 0 16,-106-35-1,36 35 1,-35-18-1,35 0 1,52 1 0,-17 17 15,36 0-31,-18 0 16,17 0-16,-17-18 15,-18 18 1,35 0-1,-35 0 1,-17 0 0,34-17-1,-34 17 1,17 0 0,0 0-1,0 0 1,18 0-1,-18-36 1,35 36 0,-17 0 15,0 0-15,-1 0-1,-17 0 1,0 0-1,18 0 1,-18-17 0,-17 17-1,-1 0 1,36 0 0,-18 0-1,-18-18 1,-17 18-1,53 0 1,-36 0 0,1 0 15,-18 0-15,-1 0-1,72 0 1,-54 0-1,36 0 1,-18 0 0,35 0 15,-17 0-31,-18 0 16,-17 0-1,34 0 1,-17 0-1,18 0 17,18 0-17,-1 0 1,-17 0 0,17 0-1,-53 0 1,19 0-1,16 0-15,19 0 16,-1 0 0,-53 0-1,1 0 1,-18 0 0,-1 0-1,19 0 1,35 0-1,-36 0 1,18 0 0,36 0-1,-1 0 17,0 18-32,1-18 15,-19 0 1,-17 17-1,18-17 1,0 0 0,-36 18-1,-35-18 1,54 18 0,-1 17-1,-18-18 1,36 1-1,0 0 1,17-18 0,0 17 15,1 1-15,-19 17-1,1 18 1,0 18-1,35-54 1,-18 36 0,1-35 15,17 0-15,0 17-16,0-17 15,0 52 1,0-52-16,0 52 15,0-34-15,0 16 16,0-16-16,0 17 16,17-18-1,-17 18 17,35 0-17,1-18 1,-19-17-1,1-1 1,17 19 0,-17-19-1,35 1 1,-18 0-16,18 17 16,-18-18-16,1 1 15,-1 0 1,35 17-16,36-17 15,53 70 1,35-35 0,0 0-1,71-53 1,-36 53 15,18-36-15,-106-17-1,-106 0 1,-17 0 0,0 0-1,-1 0-15,71 0 16,-70 0-16,35 0 16,-35 0-1,-1 0 1,18 0-1,1 0 1,-19 0 0,36 0 15,-35 0-15,35 0-1,17 0 1,-34 0-16,-19 0 15,36 0-15,18 0 0,-18 0 16,105 0 0,37 0-1,-72 0 1,36 0 0,-71 0-1,-35 0 1,0 0-1,-18 0 1,0 0 0,54 0-1,52 0 1,-53 0 0,18 0-1,-36 0-15,-52 0 16,35 0-1,-36 0 17,1 0-17,0 0 1,-1 0-16,19 0 16,34 0-1,18 0 1,18 0-1,-71 0-15,-17 0 16,0 0-16,-1 0 47,19 0-31,-1 0-16,18-35 15,-18 17-15,18 1 0,0-1 16,35-35-1,0 18 1,-35 35 0,18-35-16,-71 17 15,35 18-15,-17-18 16,17 1 15,-17 17-31,-1-18 16,1 0-16,-18 1 15,18-1 17,-18 0-17,17 1-15,18-18 16,-17-18 15,0 17-15,-18-17-1,35 18 1,-35 0 0,0 0-1,0-1-15,0 19 16,0-1-16,0-53 0,0 19 31,0 34-31,-35-35 16,-1 0-1,1 18 1,35 0 0,-17 17-1,-1 0 1,0 1 15,1-1 0,-1 0 16,0 18-31,18-17 0,-35-19-1,17 19 1,1-1-1,-36 1 1,53-1 0,-18 0-1,1 18 32,-1 0-31,-35 0-1,18-17 1,-18 17 0,-35-18-1,52 18 1,1 0 0,17 0 15,1 0-31,-1 0 47,1 0-32,-1 0-15,-53 0 16,54 0 0,-1 0 15,0-18-16,-17 1 1,0 17 0,-36 0-1,1 0 1,35 0 0,-1 0 327</inkml:trace>
  <inkml:trace contextRef="#ctx0" brushRef="#br0" timeOffset="22413.9953">10742 13335 0,'-18'18'156,"1"-18"-140,-36 0-1,-88 0 1,70 0 0,-123 0-1,88 0-15,36 0 16,-36 0-16,35 0 0,1 0 15,17 0 1,35 0 0,1 0-1,-19 0 1,19 0 0,-71 0-1,17 0 1,18 0-1,-17-18 1,34 0 0,-52 1-1,-18 17 1,18-18 15,53 18-31,-36 0 16,54 0-16,-36-18 15,17 18 1,-34-35 0,-54 35-1,36-17 1,-53 17 0,123 0-1,-52-18 1,-1 18-1,54 0-15,-1 0 16,-17-18-16,17 18 63,0 0-48,-34 0 1,34 0-1,0 0 17,-17 0-32,17 0 15,1 0 1,-1 0 0,-35 0-1,-17 0 16,34 0-15,1 0 0,17 0 15,1 0-15,-54 0-1,18 0 1,18 0-1,17 0-15,-35 0 16,18 0-16,-18 0 16,36 0-16,-36 0 15,17 0-15,19 0 16,-18 0-16,-1 0 16,-34 0-16,34 0 15,-17 0-15,-35 0 16,0 0-1,-18 0 1,-17 0 0,52 0-1,-17 0 1,-18 0 0,-35 0 15,35 0-16,-17 0 1,35 0 0,35 0-16,17 0 15,19 0-15,-36 0 0,35 0 32,-35 0-17,18 0 1,-18 0-1,0 0 1,18 0 0,-36 0-1,54 0 1,-19 0 0,19 0 15,-1 0 0,1 0-15,-19 0-1,1 0 1,-18 0 0,0 0-1,18 0 1,-53 0-1,-1 0 1,1 0 0,-18 0-1,-35-35 1,88 35 0,-17-18-1,17 18-15,18 0 16,-54-17-1,19 17 1,17-18 0,35 18-1,1 0 1,-36 0 0,35 0-1,-17 0 1,-36-35-1,18 17 1,36 18-16,-71 0 16,70 0-1,-35 0-15,18 0 16,-36 0 0,1 0-1,-1 0 16,36 0-15,-18 0 0,35 0-1,-52 0 1,-1 0 0,18 0-1,18 0-15,-53 18 16,52-18-16,-16 17 15,34-17-15,-35 18 16,18-18 0,-1 35-1,19-17 1,-1-18 0,1 18-1,-19-1 16,1 1-15,35 0 0,-18-1-1,18 18 1,-17-17 0,17 17-1,0 18 1,-36-35-1,36 35 1,0-18 0,0 0-1,0 1 1,0-1 0,0 0-1,0 1 16,0-19-15,0 1-16,0 35 16,18-36-16,0 19 15,17-1 1,-17-17 0,-1-1 15,1 36-16,-18-35-15,18-1 16,-1 1 0,1 17-1,-1-35 1,19 18 0,-19 17-1,1-17 1,0-1-1,-1 19-15,19-19 16,-19 19 0,36-1-1,0-17 1,-18-1 0,1-17-1,-1 18 1,18 0-1,53 17 1,-1-18 0,-34-17-16,-18 18 15,-18-18 48,0 0-48,54 18 1,105 35 0,35-53-1,-88 35 1,-88-35 0,-35 0 15,17 0-31,18 0 15,0 0-15,-18 0 16,106 0 0,-123 0-16,17 0 15,-17 0 48,-1 0-48,19 0-15,-1 0 16,0 0-16,0 0 0,1 0 16,34 0-1,54 0 1,-36 0 0,-70 0-1,17 0-15,-17 0 16,-1 0-1,1 0 1,17 0 0,0 0-1,54 0 1,-1 0 0,0 0-1,-35 0 1,-36 0 62,36 0-62,0 0-1,18 18 1,-1-1-1,-17 1 1,0-18 0,53 17-1,35 1 17,-17-18-17,17 0 1,-18 18-1,-52-18 1,52 53 0,-70-53-1,0 0 1,88 0 0,-53 0-1,-70 0 1,17 17-1,-17-17 1,70 0 0,0 0-1,18 0 1,-88 0-16,17 0 16,-17 0-1,-1 0 1,1 0-1,35 0 1,70 0 0,-17 0-1,-18 0 1,-17 0 0,-53 0-1,17 0 1,-17 0-1,17 0 1,0 18-16,53-18 16,-70 0-1,0 0 1,52 0-16,18 0 16,71 0-1,-18 0 16,-70 0-31,-1 0 16,-52 0 15,17 0-15,18 0 0,0 0-1,-35 0 1,-1 0-1,19 0-15,17 0 16,-18 0 0,-18 0-1,1 0-15,53 0 16,17 0 0,-18 0-1,-34 18 1,34-18-1,-17 0 17,35 0-17,-35 0 1,0 0-16,53 0 16,-88 0-16,35 0 15,17 0 1,-52 0-1,-1 0 1,19 0 0,-19 0 15,19 0-15,-1 0-1,0 0 1,18 0-16,-35 0 15,35 0 1,-36 0 0,1 0-1,52 0 1,1 0 0,17 0-1,-35 0 1,-18 0-1,18 0 1,-35 0 0,0 0-1,35 0 1,-36 0 0,54 0-1,-54 0-15,54 0 16,-18 0-1,0 0 1,35 0 15,0 0-15,-17 0 0,-54 0-1,19 0 1,-19 0-1,36 0 1,0 0 0,18 0-1,-36 0 1,-17 0-16,52 0 16,-52 0-1,-1 0-15,124 0 16,-88 0-1,36-53 17,-54 53-17,18 0 1,53-18 0,-53 18-1,-36 0 1,36 0-1,-35 0 1,52-18 0,-17 18-1,0-17 1,0 17 0,-35 0-1,-1 0 1,54-36-1,-18 36 1,-36 0 15,1 0-15,17-17 0,-17 17-1,17 0 1,18 0-1,0-18 1,0 1 0,-18 17-1,1-18 1,-19 0 0,18 1-1,-17 17 1,35-18-1,-35 18 1,-1 0 15,1-18-31,0 1 16,-1 17-16,-17-18 16,36 0-1,-1 18 1,-18-17-1,1 17 17,-18-18-32,18 18 15,-1 0 1,19-17 0,17-19-1,-1 1 1,-34 17-16,0 1 31,-1-1-31,1 18 16,-18-18 15,18 1-31,-18-1 16,35-17-1,-17 0 1,-18-18-1,0 17 1,17-17 0,-17 36-1,18-54 1,-1 54-16,-17-19 31,0 19 16,0-1 0,0-17-16,0 17-15,0 1 15,-17-1-15,-1 0-1,1 18-15,-1-17 16,0-1 0,-17 18-16,35-18 15,-18 18-15,-52-17 16,35 17-1,-36-36 1,0 36 0,-34-17-1,52 17-15,-53-18 16,53 0 0,-35-34-1,35 52-15,-35-18 16,52 18-16,19 0 15,-36-18 1,0 18 0,35 0-16,-52-17 15,52 17 1,-17 0 0,-36 0-1,1-18 1,52 0-1,-35 18 1,35 0-16,-52 0 16,17 0-1,18 0 1,-18 0-16,0 0 16,0 0-1,18 0 16,17 0-15,0 0 0,-17-17-1,0 17 1,0 0-16,-18 0 16,35 0-1,0 0 1,-17 0-1,0 0 1,17 0-16,-17-18 16,0 18-1,-1 0-15,1 0 16,-18 0 0,0 0-1,36 0 1,-19 0-1,-34 0 1,-1 0 0,54 0-1,-36 0 1,17-18 0,-17 18-1,18 0 1,0 0-16,17 0 15,-17 0 1,0 0-16,17 0 16,0 0-1,1 0 17,-1 0-17,-17 0 1,-18 0-1,35 0 1,1 0 0,-36 0-1,-18 0 1,54 0-16,-1 0 47,-17 0 0,-1 0-32,-17 0 1,36 0 0,-1 0-1,-35 0 1,18 0-1,17 18-15,-35 17 16,18-35 0,-35 0-1,-54 18 1,-35 0 0,106-18-1,18 35 95,0-35-95,0 0 1,-1 18 15,19-18-15,-1 0-1,-35 0 1,36 0 0,-1 0-16,-17 17 31,17-17-31,-53 0 15,54 18 1,-1-18 0,-17 0 15,0 0-15,-36 0-16,36 35 15,-71-17 1,71-18-1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8T15:15:00.0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21960 8167 0,'-52'0'0,"-37"-18"15,19 18 1,34-17 0,1-1-1,18 18 1,-1 0 15,0 0-15,-17 0-16,17 0 15,-52 0 1,-1 0 0,36 0-1,17 0 1,1 0 31,-19 0-32,-87-18 1,-36 18 0,-52-17-1,87 17 1,54 0-16,34 0 15,-34 0 1,52 0-16,-17 0 31,-1 0 16,-16 0-31,16 0-16,-70 0 15,89 0 1,-18 0-16,-18 0 16,-18 17-1,36-17 1,17 18 0,-17-18 15,0 18-16,-1 17 17,19-18-32,-1 1 15,-35 35 17,18-18-17,35 1 1,-18-19-16,18 18 31,0 1-31,0-1 16,0 0-1,0 1 1,0 17 0,0-18-1,0 0 1,0 18-1,0 18 1,0-19 0,0-16-1,18 34 1,-18-17 0,0-35-16,17-1 15,-17 19 1,0-19-16,0 1 15,18 35 1,-18-35 0,0-1-1,35 19 1,-17-19 15,-18 1 16,18-1-31,17-17-1,-17 36 17,52-19-17,54 36 1,-19-17-1,-69-36-15,105 17 16,-88-17-16,17 0 16,1 18-1,-18-18 1,-36 0 0,72 17-1,-1-17 1,-18 36-1,1-36 1,-18 0 0,17 17-1,-17-17 1,53 0 0,-18 18-1,-17-18 1,-18 18 15,17-18-15,19 0-1,52 0 1,-18 35 0,-35-35-1,-70 18-15,35-18 16,-35 0-16,-1 0 15,36 17 1,35-17 0,0 18-1,18-18 1,-35 0 0,-1 35-1,19-35 1,16 0-1,37 18 17,-37-18-32,37 0 15,-107 0-15,-18 0 16,36 0 0,18 0-1,-36 0 1,0 0-1,1 0 1,34 0 0,-17 0-1,-18 0 1,36 0 0,0 0-1,17 0 16,0 0-15,-70 0 0,35 0-1,17 0 1,-52 0 0,-1 0-1,1 0 1,0 0 15,-1-18-31,1 18 16,0-18-1,17-17 1,-35 18-16,17-1 16,1 0-1,0 1-15,-1-19 16,1 1-1,0 17 17,-1-17-17,1-35 1,17 34 0,-35 19-1,0-19 1,0-16-1,0 34 1,0-17-16,0 17 16,0-17-1,0-1 1,0 19 0,0-1 30,0-17-30,0 17 0,0-17-1,0-18 1,0 35 0,0-17-1,0 17 1,0 1-16,0-36 15,-17 35 1,17 1 0,0-19-1,-18 19 1,18-1 0,-35-17-1,17 35 16,0-18-15,1 1 0,17-1-1,-18 0 1,-17 18 0,0-35-1,17 35 1,-17-18 15,17 18-15,0 0-16,-52-17 15,17-1 17,18 0-17,-36 1 1,-17-1-1,-18 0 1,18-17 0,35 18-1,-18-1 1,1 0 0,-1 18-1,36 0 1,-18 0-1,35-35 1,-52 35 0,-18 0-1,-1 0 1,37 0 0,16 0-1,1 0 16,17-18-31,-52 18 16,17 0 15,18 0-15,-1-17 0,-17-1-1,36 18 1,-36 0-1,35 0 1,-88-35 0,36 35-1,17 0-15,-71-18 16,107 18 0,-1 0-16,-17 0 15,0-17 48,-1 17-16,-17-18-32,18 18 1,18 0-1,-36 0 1,0-35 0,17 35-1,1 0 1,0-18 0,17 18-1,-35 0 1,-88 0-1,18-18 1,52 1 0,36 17 15,0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8T15:15:26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26793 3545 0,'-17'0'94,"-1"0"-78,-52 0-1,-142 0-15,53 0 32,71 0-17,17 0 1,36 0-16,18 0 31,-1 0 16,0 0-31,1 0 15,-19 0-31,-17 18 16,18-18-1,-53 35 1,0 1-1,53-19 17,-1 1-32,1 0 15,0-1-15,17 1 16,-35-18 0,18 17-1,17 1 1,1 0-1,-36 17 1,17-17 0,1-1-1,17 1 1,-34 0 0,16 17-1,19-35-15,-19 35 16,36-17-1,-17-1-15,17 36 0,-53 0 16,35 0 15,-17 18-15,35-54 0,-35 36-1,35-17 1,0-1-1,0 18 1,0 17 0,0-17-1,0-35 1,0 17-16,17 18 16,-17-35-1,18 17-15,35 0 16,-53-17-1,17 17 1,19 0 15,-1-17-15,0 0 0,1-1-1,-19 1 1,36 0-1,-18 17-15,1-35 16,-19 18-16,54-1 16,-1 1-1,54 35 1,35-36 0,17 19-1,53 34 1,-35-70-1,-88 18 1,-18-1 15,-17-17-15,35 36 0,0-36-1,-53 0-15,-36 0 16,18 0-16,-17 17 15,17-17 1,54 0 0,52 0-1,-53 0 1,-53 0 0,36 0-1,-1 0 1,18 0-1,-17 0 1,-18 0 15,-18 0-31,-17 0 16,35 0-16,-18 0 16,36 0-1,34 0 1,19 0-1,-1 0 1,-17 0 0,-71 0-1,36 0 1,-18 0 0,-35 0-1,34 0 1,-34 0-1,17 0 17,36 0-17,-53 0 1,52-17 0,36-19-1,-53 36 1,0-35-1,-18 18 1,18-1 0,-35 0-1,17 1 1,-17-19 0,-1 19-1,1-1 1,-1 18-1,-17-18 1,18-17 0,17 0 15,1-18-15,17-53-1,-18 36 1,-17 34-1,-18 19 1,17-36 0,1 35-1,-18 0 17,0 1-17,0-54 1,0 36-1,0 17 1,-18 1 15,18-1-15,-17 0 0,17 1-1,-18-18 1,-17 17-1,-1-35 1,19 53 0,-1-18-1,0 1 1,1-1 0,-36-35-1,-18 18 1,36 17-1,0 1 1,17-1 0,-17 0 15,-18-17-15,0 17-16,-18 1 15,19-19-15,16 19 16,-52-1-1,-53 1 1,17-19 0,89 36-1,18 0 1,-19 0 0,1 0-1,17-17 1,-52 17-1,17-18 1,18 18 0,17 0-16,-17-18 15,17 18 1,-35-35 0,35 35-1,-17-18 1,18 18-1,-19 0 1,1-17 0,17 17-1,1 0 1,-19-18 0,19 18-16,-18 0 15,17 0 1,0 0-1,1-17 1,-19-1 0,19 18-1,-19 0 17,1 0-17,18 0 1,-54-18-1,53 18 1,-35-35 0,36 35-1,-19 0 1,19 0-16,-54-35 16,36 35-1,17 0-15,-35-18 16,1 18-1,34-18 1,0 18 31,1 0-31,-1 0-1,0 0 1,1 0-1,-1 0 1,-52 0 0,-36 0-1,70 0 1,19 0 0,-1 0-1,-17 0 1,17 0-1,1 0 17,-19 0-17,-17-35-15,18 35 16,-71-35 15,89 35-15,-1 0-16,-35 0 15</inkml:trace>
  <inkml:trace contextRef="#ctx0" brushRef="#br0" timeOffset="13197.1887">13829 6138 0,'-53'18'204,"-18"-18"-189,54 0 1,-71 0-16,52 0 15,-34 0-15,-1 18 16,-35-18-16,18 0 16,0 0-1,17 0 1,36 0 15,0 17-15,17-17-1,1 0 1,-36 0 0,17 0-1,-17 0 1,36-17-16,-1-1 31,-35 18 16,36 0-31,-72 0-1,72 0 1,-36-18-16,35 18 16,-17 0 15,0 0-16,17 0 32,-35 0-31,18-17 0,17-1-1,-17 18 16,-53 0-15,-18 0 0,35 0-1,1 0 1,52 0 15,1 0-15,-19 0-1,-17 0 1,0 0 0,36 0-1,-1 0 1,1 0 0,-1 0-1,-17 0 1,-54 0-1,36 0 1,36 0 0,-36 0-1,35 0 17,-35 0-17,18 0 1,-35 0-1,52 0 1,-35 0 0,18 0-1,-1 0 1,1 0 0,-53 0-1,17 0 1,18 0-1,18 0 17,18 0-17,-1 0-15,-17 18 16,-18-18 0,17 17 15,1 1-16,-18 0 1,0 17 0,36-35 15,-1 0-31,-17 35 16,0-35-1,35 18 1,-36 17-1,1-17 17,17 17-32,1-17 15,-36-1 1,53 1 0,-36 35-1,19-36 16,-1 19-15,18-19 0,-17 1-1,17 0-15,0-1 16,-18 19-16,18-19 16,0 1-1,0 0 1,0 52-1,0-17 1,0 0 0,0 0-1,0-36 1,0 36 0,0-35-1,0 0 16,18 52-31,-1-52 16,1-1-16,17 19 31,0-1-15,-17 0 0,0-35-1,17 53 1,0 0-1,-17-53 1,17 35 0,0 1 31,36-36-32,-53 0 1,158 70-1,-70-70 1,70 36 0,-70-1-1,18-18 1,-89-17 15,-18 0-15,1 0-1,70 18 1,36 17 0,-71-35-16,105 18 15,-105-18 1,53 0-16,53 18 16,-36-18-1,-17 17 16,-88 19-15,17-36 0,-17 0 62,17 0-63,18 0-15,35 0 16,-53 0 0,54 17-16,16-17 15,37 35 1,-107-35 0,18 0-1,-18 0 16,53 0-15,-17 0 0,-36 0-1,18-17 1,-35 17-16,17 0 16,-17 0-16,-1 0 0,36 0 15,35 0 1,-17 0-1,-53-18 1,-1 18 0,18 0 46,18 0-46,36 0-1,-19 0 1,-52 0 0,-1 0 15,36-17-15,35-1-1,-35-35 1,-17 35-1,52-17 1,-53 17 0,18-17-1,-35 35-15,35-35 32,-36 17-32,19-17 31,-19 17-16,1-17 17,17 17-17,-17-34 1,17 34 0,0-53-1,-17 54 1,0-36-1,-18 17 1,35-34 0,-35 52-1,0-17-15,0-36 16,0 54 0,0-54-1,0 54 1,0-72-1,0 72 1,0-71 0,0 52-1,0 1 1,0 17 46,0-17-46,0 17 0,-18-17-1,-52-18 1,52 18 0,0 17-1,18 1 1,-17-36-1,-1 53 1,0-35 0,1 17 218,-18 0-218,17 18 15,0-17-15,-52-19-1,52 36 1,-17-17-1,-53-1 1,35 0 0,-36-17-1,54 35 95,-35 0-95,-19 0 1,-52 0 0,53 0 15,18 35-16,34 1-15,-17-36 79,0 17-64,-17 1 1,17-18 15,18 18-15,-1-18-1,1 35 1,-18-35 31,0 0-32,-17 0 1,-1 0 0,54 0-1,-36 18 1,35-18 0,-35 0-16,-35 17 15,53 1 1,17-18 15,0 17 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8T15:16:22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7955 3510 0,'0'-17'156,"-35"17"-156,17 0 15,-17-18 1,-36-17 0,36 35 31,17 0-32,1 0 1,-1 0-1,-52-18 1,52 18-16,-70-18 16,53 18-16,35-17 15,-71 17 1,-17 0 0,53 0-1,17-18 1,0 0-1,-88 18 1,-52 0 0,17 0-1,105 0 17,19 18-17,-1-18-15,-17 0 16,-18 0-16,18 0 15,-36 0 1,18 0 0,-53 18-1,89-18 1,-1 0 0,-35 0-1,-18 0 1,54 0-1,-36 0 1,18 0 0,17 0 46,0 0-46,-17 0-1,0 35-15,0-17 32,17-18-17,0 0-15,-17 0 16,0 0 15,-71 0-15,88-18-1,-17 18-15,17-18 16,1 1 0,-1 17-1,0-18 1,-17 0-16,17 18 31,-34-17-15,34 17-1,-17-18 1,-1 18 0,-34 0-1,35-35 1,-18 35-16,17-18 16,1 18-16,17 0 15,1 0-15,-1 0 16,0 0-1,1 0 1,-1-17 0,1-1-1,-36 18 48,35-18-48,0 1 1,1 17 15,-1 0-15,0 0 0,1 0-1,-18 0-15,-1 0 31,19 0-31,-19 17 16,19 1 0,-1-18 15,-17 35-31,17-35 31,1 18-15,-1-18-16,0 0 31,1 17-15,-19-17-1,-17 0 1,0 0 0,36 0-1,-1 0 1,1 0-1,-19 0 17,19 0-17,-19 36 32,19-19-31,-1-17-1,0 0 1,1 18 0,-18-18-1,35 18 32,-18-18 31,0 0-62,-17 35 15,0-17 0,17-1-31,-17-17 32,0 18-17,-1 0 32,19-1-31,-19 1-16,19-18 94,-1 0-79,0 0 110,-17 17 172,0-17-234,17 18-48,1 0 1,-36 17 265,17-17-265,1 35-1,17-36 1,1 1 0,-1 17-1,-17-17 1,-18-1-1,18 36 1,17-35 0,0 0-1,1 34 1,17 1 0,-18 36 15,-17-54-16,35 18 1,-18-36 0,18 1 15,0 17-15,0 1-1,0 17 1,0-18-1,0 0 1,18-17 0,0-1-1,-1 1 17,-17 0-32,35-18 46,1 17-30,17 36 0,-18 0-1,-17-35 173,17-1-173,35-17 1,-34 0 0,-1 0-1,0 0 48,36 0-48,70-35 1,159 35-16,-106 0 16,-141 0-1,-18 0 1,-17 0-16,17 0 31,124-18-31,-36 18 31,-35-17-15,-70 17 31,17 0-31,36-18-16,-36 18 15,-17 0-15,-1 0 16,19 0-1,-19-17 1,-17-1 0,53 18-1,35 0-15,53 35 16,89-17 0,105 52-1,-159-52 16,-158 0-15,17-18 78,-17 0-94,52 0 15,36 70 1,-18-52 0,-52 35-1,-1-53 1,0 0 0,36 35-1,-1-35 16,-17 0-15,53 0 0,-53 35-1,0-35-15,35 0 16,89 0-16,-142 18 16,18-18-1,-36 0 16,1 0-15,0 0-16,17 0 16,0 0-1,53 0 1,54 0 0,-90 0-1,-16 0 16,-19 0-31,1 0 16,53 0 0,-54 0 31,54-18-32,-18 1 1,-36-1-1,36-17 1,-18 17 0,-17 1-1,-18-1 17,0 0-17,18 1 16,-1-1-15,1-17 0,0 17-1,-1-35 1,19 0 0,-19 18-1,1-18 1,-18 0 15,0 35-15,0-17 15,0 18-31,0-1 16,0 0-1,0-17 1,0 17 15,0 1-15,0-19-1,0 19 1,0-18 15,-18-1-15,18 19-1,0-1 1,-17-17 0,17 17-1,-18-17 1,0-1 15,18 19-15,-35-1-1,17-35 17,1 36-1,17-1-15,0 0-1,-53-35 1,35 36-1,1-1 1,-1 1 0,0-1-1,1 0 1,-1-35 0,0 36 15,1 17 16,-1-18-32,0 18 17,-34-18-17,34 1 1,18-1-1,-18 1 1,1 17 0,-19-18-1,1-17 1,0 17 0,17 18 15,-35-18-16,36 18 64,-1 0-17,-35-17 16,35-1-31</inkml:trace>
  <inkml:trace contextRef="#ctx0" brushRef="#br0" timeOffset="8127.1227">12471 6085 0,'-124'-52'141,"-52"52"-125,-18 0-16,-159-18 15,88-17 1,89 35 0,35 0 15,88 0-31,35 0 15,1 0-15,-19 0 47,19 0-31,-1-36-16,-35 19 47,36 17-32,-36 0 1,-71 0 0,89-18-16,-18 18 15,18 0-15,17-18 16,1 18 0,-107 0 15,-52 0-16,35 0 1,88 0 0,35 0-1,-70 36 1,53-36 15,17 0 0,0 17 16,1-17-31,-19 18-16,-17 0 16,-35 35 15,35-1-16,18-34 1,0 17 0,17-17-1,0 17 1,18 1 0,-17-1-1,17-18 1,0 19-16,0-1 15,0-17 1,0-1-16,0 19 16,0 52-1,0-35 1,0-18 0,0 18 15,0-18-16,0 0 1,0 18 0,0-17-1,35 17-15,-35-18 16,18-35-16,-1 17 0,1 1 16,-18 17-1,18-17 1,-1 0-1,1-18 1,-18 17 0,18 1 15,17 17-15,-18-17-16,19 17 15,52 18 16,-53-53-31,-17 18 16,35-18-16,0 35 0,-36-17 16,19-18-1,17 17 1,-1-17 0,72 53-1,-54-53 1,19 0-1,-19 18 1,1-18 0,17 17-1,-35 1 1,-18-18 0,-17 0 30,17 0-30,36 0 0,34 0-1,1 0 1,0 0 0,0 0-1,-35 0 1,-36 0-1,0 0 1,-17 0 0,-1 0-1,54 0-15,35 0 16,-36 0 0,-17 0-16,35 0 15,-52 0 16,-19 0-15,1 0 0,0-18-1,35 1 1,-1-1 0,-34 18-1,53 0 1,-36-17-16,0 17 15,-17 0-15,17 0 94,-17 0-78,35-18-1,-18 18 1,-17 0 0,-1 0-1,1 0 1,17 0-16,18-35 16,-18 35-1,1 0 1,17 0-1,-36 0 79,18 0-78,54 0-16,-19 0 31,-35 0-15,-17 0-16,0 0 15,-1 0 1,1 0 0,0 0-1,35-18 1,-36 0-1,36-17 1,-35 35 0,-1 0-1,1-18 1,35 1 0,-35 17 30,-18-18-30,35-17 0,-17 17-1,-1 18 1,18-35 0,18-18-1,-35 18 1,17-1-1,-35-34 1,18 52 0,-18-17-1,0 17 17,0 1-17,0-19 1,0 1 15,0-35-15,0 52-1,-18-17 1,18 17 0,-17-17-1,-1-1 1,-17-16-1,17 34-15,18 0 16,-18-17-16,1 17 31,-18-17-31,-1 0 16,1 0 0,17-1-1,-17 19 1,-18-36 15,36 35-15,-1 18-1,18-18 1,-18 18 0,1-17-1,-1-1 16,0 18-15,1 0 15,-1-17-15,-17 17 15,17 0-31,-17 0 16,0 0 15,-54-18-15,19-17-1,52 35-15,-17 0 16,-18 0-16,35 0 0,-35 0 16,1 0-1,16 0 1,1 0-1,-36 0 1,-17 0 0,18 0-1,52 0 48,0 0-48,-35 0 1,-17 0 0,52 0-1,-17 0 1,-18 0 0,-17 0-1,34 17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2-18T15:17:10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16739 4322 0,'-53'-36'109,"18"36"-93,-88 0 0,-18-17-1,-1 17 1,90 0-16,34 0 15,-17-18 1,17 18-16,0 0 16,-35-18-16,0 18 31,-52-53-15,-19 53-1,-17-17 1,88 17-1,36-18 1,-1 18 0,-35 0-1,18 0 1,-54-17-16,37 17 16,-1 0-16,-36-36 15,72 36-15,-54 0 16,1-17-1,52-1 1,-52 18 0,-1 0 15,-17 0-15,-53 0-1,-18 0 1,53 0-1,53 0 1,36 0 31,-1 0-31,0-18-16,-35 18 15,0 0 1,-17 0-1,35 0 1,-18 0 0,35-17 15,18-1-15,-53 18-1,-17-18 1,34 18-16,1 0 15,-18 0-15,35 0 16,-52 0 0,-18 0-1,-1 0 1,37 0 0,-1 0-1,17 0 1,-34 0-1,-18 0 1,35 0 0,-18 0 15,36 0-15,17 0-1,1 0 1,-54 0-1,18 0 1,-53 0 0,89 0-1,-54 0 1,36 0 0,-18 0-1,0 0 1,18 0-1,-36 0 1,54 0 0,-89 18-1,53 17-15,17-17 16,-34 17 0,17-35-1,18 18 1,-36 0-1,54-18 1,-1 17 0,0 18-1,-35 1 1,18-1 0,17 18-1,1 0 1,-1 0-1,-17 17 1,17-52 0,1 35 15,-1-18-15,18-17-1,0 17 1,-35 18-1,35-18 1,0-17 0,0 52-1,0-52-15,0 0 16,0 35 0,0-36-16,0 36 15,0 0 1,17 18-1,1-1 1,17 1 0,1-18 15,34 35-15,-52-53-1,35 0 1,-36-17-1,1 0-15,-18-1 16,35 1-16,0 0 0,36-1 16,35 19-1,17-1 1,-34 0 0,-19-35-1,1 0 1,-1 35-1,36-35 1,17 18 0,-17 0-1,35-18 17,-52 17-17,-54-17-15,18 0 16,-36 18-16,-17 0 31,18-18-15,141 0-1,53 17 1,17 36 0,35-18-1,1 1 1,35-1-1,-194-35 1,-71 18 0,-17-1 77,-1-17-77,71 18 0,1-18-1,34 18 1,36 17 0,70 0-1,0 0 1,-87-17-1,-107-18 1,-18 0 15,19 0 1,52 0-17,18 0 1,-18 0-1,-17 0 1,-1 0 0,1 0-1,-36 0 1,18 0-16,88 0 16,-53 0-1,18 0-15,53 0 16,-53 0-1,-18 0 1,0 0 15,-17 0-15,-36 0 0,-18 0-16,1 0 15,0 0 1,-1-18-1,19 1 1,-1 17 0,0 0-1,18 0 1,18-18 0,-36 18-1,53-18 1,-17 1-1,-18-18 1,-36 35 15,19-18-15,-19 18 0,18-18-1,18-17 1,0 0-1,35-18 1,-35 17 0,18-52-1,-53 71-15,52-54 16,-52 71 0,17-18-1,0-34 1,-17 52-1,-18-36 1,18 19 0,-18-1-1,17-17 1,-17 17 0,0 0-1,0-17 1,36-18-1,-19 0 1,-17 36 0,0-1-1,0-17 1,0-1 0,0 19-1,0-18 1,0 17-1,0-35 1,0 35-16,0 1 16,0-19-1,0 1 1,-17 0 0,17 17 15,-18 1-16,18-1 1,-18-35 0,1 18-1,-1 0 1,0-1 0,1 1-1,17 17-15,-18 18 16,-17-17-1,17-1 1,-35 0-16,18-17 16,0 17-1,-1 18 1,-34-17 0,35-1 15,-36 18-16,18-17 1,35-1 0,1 18 31,-18-18-32,-36 18 1,53-17-1,1 17 1,-1 0 15,-35 0-31,35-18 16,-17 18 0,18 0-1,-1 0 1,-70-35-1,70 35 1,-52 0 0,17-18-1,-18 0 1,36 18 0,0 0-1,-18 0 63,-18 0-62,-35-52 0,36 34-1,34 18-15,1 0 16,17 0-1,1 0 32,-54-18-31,18 18 0,0-17-1,18 17 1,18 0-1,-19 0 1,-17 0 0,0 0-1,36 0 1,-19 0 46,-52 0-46,18 0 0,52 0-1,0 0 17,-87 0-17,69 0 1,-34 0-1,52 0 1,-17 0 15,17 0-15,1 0 15,-19 0-15,19 0-1</inkml:trace>
  <inkml:trace contextRef="#ctx0" brushRef="#br0" timeOffset="11288.0708">18115 8414 0,'-70'0'172,"-72"0"-156,-246 0-1,18 0 1,158 0-1,124 0 1,71 0 31,-1 0-31,-106 0-1,36 17 1,35-17-1,18 0 1,17 0 0,1 0 15,-1 18-15,-17-18-16,-71 0 31,0 35-16,71-35-15,-18 18 16,35-18-16,-17 0 16,0 0-1,-18 18 1,18-18 0,-89 0-1,1 0 1,34 0-1,19 0 1,17 0 0,0 0-1,35 17 1,-17-17 15,0 0-15,0 18 15,17 0-31,0-1 16,1 1-1,-19-1 1,1 19 0,17-19-1,1-17 1,-1 18-1,-17 17 1,35-17-16,-18 52 16,18-52-1,0 17-15,0 18 32,0 0-32,0-18 31,0 1-16,0-1 1,0 18 0,0 18-1,0-54 1,0 1 0,0 52-1,18-52-15,0 35 16,17-18-1,18 0 1,-36 1 0,36-19-1,106 19 1,106-1 0,34 0-1,-69 18 16,-36-18-15,-106-35 0,-70 0-1,17 0 17,53 0-17,71 36 1,35-1-1,0-17 1,-53-1 0,0 19-1,-17-1 1,-1-35 0,71 0-1,-88 0 16,35 0-15,-123 0-16,35 0 16,-36 0-16,1 0 15,35 0 1,-36 0 0,1 0 15,35 17-16,-18-17 1,1 0 0,-19 0-1,1 0 1,52 0 0,-52 0-1,53 0-15,-36 0 16,18 0-16,-36 0 15,36 0 48,-35 0-47,88 0-1,-18 36 1,18-36-1,-89 0 1,19 0 0,17 0-1,-18 0-15,71 0 16,-18 0 0,0-53-1,0 35 16,-17 18-15,-53 0 0,17 0-1,0-17 1,-17 17 15,-1 0-15,19 0-1,-19 0-15,36-18 16,-35 18 0,35 0-1,-36 0-15,1-18 16,35 1 0,-35 17-1,17 0 16,-17-18-15,-1 18 0,1-18-1,52-17 1,-17 17 0,-17 1-16,-19-1 15,54-35 1,-54 36-1,19-1 1,-1 0 15,-17 1-15,-1 17 0,-17-18-16,18 0 15,35-35 1,0 18-1,35-18 17,-70 36-32,-1 17 15,1-18 1,-1-17 62,1-1-62,-18 19-1,18-36 1,-18 35 0,0 1 15,0-1-16,0 0 1,0-17 0,0 17-1,0 1 1,0-19 0,0 19-1,0-1 1,-18-17-1,-35-18 1,18 35 0,-53-35-1,-36 1 1,18 16 0,1 19 15,34-1-16,-17 0 1,0-17 0,-18 17-1,-53 18 1,18-17 0,0-1-1,123 18-15,-52 0 16,-19-35 31,72 35-32,-54-18 1,36 18 0,-53-17-1,35 17 1,35 0-1,-52-18 17,-36 18-17,0-35 1,18 17 0,53 18-1,-1 0-15,19 0 16,-19-18 31,1 18-32,-36 0 1,54-17 0,-18 17 15,17 0-16,-70 0 1,35 0 0,35 0-1,1 0 1,-1 0 0,-53 0-1,18 0 1,18 0-1,-35 0 1,-1 0 0,18 0 62,0 0-63,-35 0 1,17 0 0,36 0-1,0 0 17,17 0-32,-52 0 15,-1 0 1,54 0-1,-36 0 1,17 0 0,1 0-1,17 0 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17029-BEB2-4114-939D-62C10B201D90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5A62E-FAA5-4B88-9430-EC392A1BE2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29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394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38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88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75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58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2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16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31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4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3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26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20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81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0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15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67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8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AD63D-68A0-43F9-A7D4-87C2D4C8AF04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F01A16-6300-4F18-A297-EB8BF7B83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68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368" y="1023595"/>
            <a:ext cx="2497408" cy="36853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30478" y="2153259"/>
            <a:ext cx="3696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RESOLUÇÃO DE QUESTÕES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71484" y="811146"/>
            <a:ext cx="4090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18/02/2021</a:t>
            </a:r>
            <a:endParaRPr lang="pt-BR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197212" y="1023595"/>
            <a:ext cx="2487564" cy="1267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 CIDADÃ</a:t>
            </a:r>
            <a:endParaRPr lang="pt-BR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1" y="555692"/>
            <a:ext cx="1058196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buClrTx/>
              <a:buSzTx/>
              <a:buNone/>
            </a:pPr>
            <a:r>
              <a:rPr lang="pt-BR" altLang="pt-BR" sz="2800" cap="none" dirty="0">
                <a:solidFill>
                  <a:srgbClr val="212529"/>
                </a:solidFill>
                <a:latin typeface="-apple-system"/>
              </a:rPr>
              <a:t>Está explicitamente contemplada na Constituição Federal do Brasil a </a:t>
            </a:r>
            <a:r>
              <a:rPr lang="pt-BR" altLang="pt-BR" sz="2800" cap="none" dirty="0">
                <a:latin typeface="-apple-system"/>
              </a:rPr>
              <a:t>afirmação de que</a:t>
            </a:r>
            <a:endParaRPr lang="pt-BR" altLang="pt-BR" sz="2800" cap="none" dirty="0"/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800" cap="none" dirty="0">
                <a:solidFill>
                  <a:srgbClr val="FF0000"/>
                </a:solidFill>
                <a:latin typeface="-apple-system"/>
              </a:rPr>
              <a:t>a gratuidade do ensino público refere-se apenas ao desenvolvido nos estabelecimentos oficiais.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800" cap="none" dirty="0" smtClean="0">
                <a:latin typeface="-apple-system"/>
              </a:rPr>
              <a:t>A obrigatoriedade e gratuidade do ensino a os níveis e modalidades do ensino</a:t>
            </a:r>
            <a:endParaRPr lang="pt-BR" altLang="pt-BR" sz="2800" cap="none" dirty="0">
              <a:latin typeface="-apple-system"/>
            </a:endParaRP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800" cap="none" dirty="0" smtClean="0">
                <a:latin typeface="-apple-system"/>
              </a:rPr>
              <a:t>o </a:t>
            </a:r>
            <a:r>
              <a:rPr lang="pt-BR" altLang="pt-BR" sz="2800" cap="none" dirty="0">
                <a:latin typeface="-apple-system"/>
              </a:rPr>
              <a:t>ingresso dos profissionais da educação escolar na carreira das redes públicas far-se-á por </a:t>
            </a:r>
            <a:r>
              <a:rPr lang="pt-BR" altLang="pt-BR" sz="2800" cap="none" dirty="0">
                <a:solidFill>
                  <a:srgbClr val="212529"/>
                </a:solidFill>
                <a:latin typeface="-apple-system"/>
              </a:rPr>
              <a:t>concurso ou por processo seletivo.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800" cap="none" dirty="0">
                <a:solidFill>
                  <a:srgbClr val="212529"/>
                </a:solidFill>
                <a:latin typeface="-apple-system"/>
              </a:rPr>
              <a:t>o ensino fundamental destina-se, principalmente, à preparação do aluno para cursar o ensino médio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1003320" y="2311560"/>
              <a:ext cx="10280880" cy="313092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3960" y="2302200"/>
                <a:ext cx="10299600" cy="31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0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63328" y="2507234"/>
            <a:ext cx="8790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Gratuidade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ensino público em estabelecimentos oficiais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05780" y="796414"/>
            <a:ext cx="819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9936" y="757083"/>
            <a:ext cx="10353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acordo com o Art. 208, da Constituição Federal, é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dever do Estado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garantir: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educacional especializado aos portadores de deficiência,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exclusivamente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na rede regular de ensino;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educacional especializado aos portadores de deficiência, preferencialmente na rede regular 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atendimento educacional especializado aos portadores de deficiência,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exceto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na rede regular 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atendimento educacional especializado aos portadores de deficiência,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somente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na rede regular de ensino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9936" y="757083"/>
            <a:ext cx="10353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acordo com o Art. 208, da Constituição Federal, é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dever do Estado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garantir: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educacional especializado aos portadores de deficiência,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exclusivamente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na rede regular de ensino;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educacional especializado aos portadores de deficiência, preferencialmente na rede regular de </a:t>
            </a:r>
            <a:r>
              <a:rPr lang="pt-B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atendimento educacional especializado aos portadores de deficiência,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exceto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na rede regular 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atendimento educacional especializado aos portadores de deficiência,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somente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na rede regular de ensino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2774880" y="2133720"/>
              <a:ext cx="2546640" cy="339120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5520" y="2124360"/>
                <a:ext cx="2565360" cy="340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3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9936" y="1307689"/>
            <a:ext cx="103533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dever do Estado com a educação será efetivado mediante 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garantia: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 atendimento educacional especializado aos portadores de deficiência, preferencialmente na rede regular de ensino;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462117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208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1" y="371027"/>
            <a:ext cx="10581968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lang="pt-BR" altLang="pt-BR" sz="2400" cap="none" dirty="0" smtClean="0">
                <a:solidFill>
                  <a:srgbClr val="212529"/>
                </a:solidFill>
                <a:latin typeface="-apple-system"/>
              </a:rPr>
              <a:t>Visando garantir </a:t>
            </a: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do direito à educação, a Constituição </a:t>
            </a:r>
            <a:r>
              <a:rPr lang="pt-BR" altLang="pt-BR" sz="2400" cap="none" dirty="0" smtClean="0">
                <a:solidFill>
                  <a:srgbClr val="212529"/>
                </a:solidFill>
                <a:latin typeface="-apple-system"/>
              </a:rPr>
              <a:t>Federal estabelece que:</a:t>
            </a:r>
            <a:endParaRPr lang="pt-BR" altLang="pt-BR" sz="2400" cap="none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a educação é direito de todos, dever exclusivo do Estado e será promovida e incentivada com a colaboração da família do educando.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a coexistência de instituições públicas e privadas é princípio do ensino, cuja gratuidade é assegurada em estabelecimentos oficiais e particulares, </a:t>
            </a:r>
            <a:r>
              <a:rPr lang="pt-BR" altLang="pt-BR" sz="2400" cap="none" dirty="0">
                <a:latin typeface="-apple-system"/>
              </a:rPr>
              <a:t>observadas neste caso as condições estabelecidas em lei.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latin typeface="-apple-system"/>
              </a:rPr>
              <a:t>o ensino é livre à iniciativa privada, atendidas as condições de cumprimento das normas gerais da educação nacional e autorização e avaliação de qualidade pelo Poder Público.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lphaLcParenR"/>
            </a:pPr>
            <a:r>
              <a:rPr lang="pt-BR" altLang="pt-BR" sz="2400" cap="none" dirty="0" smtClean="0">
                <a:solidFill>
                  <a:srgbClr val="212529"/>
                </a:solidFill>
                <a:latin typeface="-apple-system"/>
              </a:rPr>
              <a:t>os </a:t>
            </a: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recursos públicos poderão ser destinados a bolsas de estudo para o ensino médio e superior, quando houver falta de vagas e cursos regulares da rede pública na localidade da residência do educando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1" y="371027"/>
            <a:ext cx="10581968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r>
              <a:rPr lang="pt-BR" altLang="pt-BR" sz="2400" cap="none" dirty="0" smtClean="0">
                <a:solidFill>
                  <a:srgbClr val="212529"/>
                </a:solidFill>
                <a:latin typeface="-apple-system"/>
              </a:rPr>
              <a:t>Visando garantir </a:t>
            </a: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do direito à educação, a Constituição </a:t>
            </a:r>
            <a:r>
              <a:rPr lang="pt-BR" altLang="pt-BR" sz="2400" cap="none" dirty="0" smtClean="0">
                <a:solidFill>
                  <a:srgbClr val="212529"/>
                </a:solidFill>
                <a:latin typeface="-apple-system"/>
              </a:rPr>
              <a:t>Federal estabelece que:</a:t>
            </a:r>
            <a:endParaRPr lang="pt-BR" altLang="pt-BR" sz="2400" cap="none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a educação é direito de todos, dever exclusivo do Estado e será promovida e incentivada com a colaboração da família do educando.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a coexistência de instituições públicas e privadas é princípio do ensino, cuja gratuidade é assegurada em estabelecimentos oficiais e particulares, </a:t>
            </a:r>
            <a:r>
              <a:rPr lang="pt-BR" altLang="pt-BR" sz="2400" cap="none" dirty="0">
                <a:latin typeface="-apple-system"/>
              </a:rPr>
              <a:t>observadas neste caso as condições estabelecidas em lei.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FF0000"/>
                </a:solidFill>
                <a:latin typeface="-apple-system"/>
              </a:rPr>
              <a:t>o ensino é livre à iniciativa privada, atendidas as condições de cumprimento das normas gerais da educação nacional e autorização e avaliação de qualidade pelo Poder Público.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ClrTx/>
              <a:buSzTx/>
              <a:buFont typeface="+mj-lt"/>
              <a:buAutoNum type="alphaLcParenR"/>
            </a:pPr>
            <a:r>
              <a:rPr lang="pt-BR" altLang="pt-BR" sz="2400" cap="none" dirty="0" smtClean="0">
                <a:solidFill>
                  <a:srgbClr val="212529"/>
                </a:solidFill>
                <a:latin typeface="-apple-system"/>
              </a:rPr>
              <a:t>os </a:t>
            </a: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recursos públicos poderão ser destinados a bolsas de estudo para o ensino médio e superior, quando houver falta de vagas e cursos regulares da rede pública na localidade da residência do educando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977760" y="1193760"/>
              <a:ext cx="7487280" cy="408996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8400" y="1184400"/>
                <a:ext cx="7506000" cy="41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44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16077" y="1632154"/>
            <a:ext cx="9753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ensino é livre à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privada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atendidas as seguintes condições: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cumprimento das normas gerais da educação nacional;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- autorização e avaliação de qualidade pelo Poder Público.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 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501445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209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60207" y="932114"/>
            <a:ext cx="95274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 O Art. 208 da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Constituição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Federal, 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dever do Estado com a educação será efetivado mediante a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garantia de: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básica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obrigatória e gratuita dos 4 (quatro) aos 17 (dezessete) anos de idade,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 para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todos os que a ela não tiveram acesso na idade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própria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ERRADO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60207" y="932114"/>
            <a:ext cx="95274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 O Art. 208 da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Constituição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Federal, 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dever do Estado com a educação será efetivado mediante a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garantia de: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básica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obrigatória e gratuita dos 4 (quatro) aos 17 (dezessete) anos de idade,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inclusive para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todos os que a ela não tiveram acesso na idade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própria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ERRADO</a:t>
            </a:r>
            <a:endParaRPr lang="pt-B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Tinta 2"/>
              <p14:cNvContentPartPr/>
              <p14:nvPr/>
            </p14:nvContentPartPr>
            <p14:xfrm>
              <a:off x="7118280" y="2889360"/>
              <a:ext cx="1670400" cy="597240"/>
            </p14:xfrm>
          </p:contentPart>
        </mc:Choice>
        <mc:Fallback>
          <p:pic>
            <p:nvPicPr>
              <p:cNvPr id="3" name="Tint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8920" y="2880000"/>
                <a:ext cx="1689120" cy="6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51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81781" y="952567"/>
            <a:ext cx="106380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III </a:t>
            </a:r>
            <a:endParaRPr lang="pt-BR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EDUCAÇÃO, DA CULTURA E DO DESPORTO </a:t>
            </a:r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Seção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pt-B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 EDUCAÇÃO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Art. 205 a 214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9936" y="1592825"/>
            <a:ext cx="103533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dever do Estado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com a educação será efetivado mediante a </a:t>
            </a:r>
            <a:r>
              <a:rPr lang="pt-B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garantia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 educação básica </a:t>
            </a:r>
            <a:r>
              <a:rPr lang="pt-BR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 e </a:t>
            </a:r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gratuita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4 (quatro) aos 17 (dezessete) anos de idade, assegurada inclusive sua oferta gratuita para todos os que a ela não tiveram acesso na idade própria;         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462117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208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7084" y="530939"/>
            <a:ext cx="10668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Leia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as afirmativas a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seguir.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Marque a alternativa CORRETA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educação básica é um dever do Estado, apenas, não sendo compartilhado com a família.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Brasil, é vedado à instituição de ensino vincular a educação escolar ao mundo do trabalho.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A. As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duas afirmativas são verdadeiras.</a:t>
            </a:r>
          </a:p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B. 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afirmativa I é verdadeira, e a II é falsa.</a:t>
            </a:r>
          </a:p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C. 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afirmativa II é verdadeira, e a I é falsa.</a:t>
            </a:r>
          </a:p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D. As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duas afirmativas são falsas.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01213" y="5761705"/>
            <a:ext cx="848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Ano: 2019 Banca: ADM&amp;TEC Órgão: Prefeitura de Colônia Leopoldina - AL</a:t>
            </a:r>
          </a:p>
        </p:txBody>
      </p:sp>
    </p:spTree>
    <p:extLst>
      <p:ext uri="{BB962C8B-B14F-4D97-AF65-F5344CB8AC3E}">
        <p14:creationId xmlns:p14="http://schemas.microsoft.com/office/powerpoint/2010/main" val="582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7084" y="530939"/>
            <a:ext cx="10668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Leia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as afirmativas a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seguir.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Marque a alternativa CORRETA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educação básica é um dever do Estado, apenas, não sendo compartilhado com a família.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Brasil, é vedado à instituição de ensino vincular a educação escolar ao mundo do trabalho.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A. As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duas afirmativas são verdadeiras.</a:t>
            </a:r>
          </a:p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B. 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afirmativa I é verdadeira, e a II é falsa.</a:t>
            </a:r>
          </a:p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C. 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afirmativa II é verdadeira, e a I é falsa.</a:t>
            </a:r>
          </a:p>
          <a:p>
            <a:pPr algn="just"/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As </a:t>
            </a: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 afirmativas são falsas.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01213" y="5761705"/>
            <a:ext cx="848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Ano: 2019 Banca: ADM&amp;TEC Órgão: Prefeitura de Colônia Leopoldina - 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3676680" y="1251000"/>
              <a:ext cx="6966360" cy="153684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7320" y="1241640"/>
                <a:ext cx="6985080" cy="15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83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91381" y="1769804"/>
            <a:ext cx="947829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educação, </a:t>
            </a:r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todos e </a:t>
            </a:r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do Estado e da família, será promovida e incentivada com a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colaboração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 sociedade, visando o pleno desenvolvimento da pessoa, seu preparo para o exercício da cidadania e sua qualificação para o trabalho.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39432" y="835742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205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7084" y="530939"/>
            <a:ext cx="1066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Leia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as afirmativas a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seguir.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Marque a alternativa CORRETA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Nenhuma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criança tem o direito à igualdade de condições para o acesso à escola.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Brasil, é vedada a coexistência de instituições públicas e privadas de ensino. 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A. As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duas afirmativas são verdadeiras.</a:t>
            </a:r>
          </a:p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B. 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afirmativa I é verdadeira, e a II é falsa.</a:t>
            </a:r>
          </a:p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C. 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afirmativa II é verdadeira, e a I é falsa.</a:t>
            </a:r>
          </a:p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D. As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duas afirmativas são falsas</a:t>
            </a:r>
          </a:p>
          <a:p>
            <a:pPr algn="just"/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01213" y="5761705"/>
            <a:ext cx="848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Ano: 2019 Banca: ADM&amp;TEC Órgão: Prefeitura de Colônia Leopoldina - AL</a:t>
            </a:r>
          </a:p>
        </p:txBody>
      </p:sp>
    </p:spTree>
    <p:extLst>
      <p:ext uri="{BB962C8B-B14F-4D97-AF65-F5344CB8AC3E}">
        <p14:creationId xmlns:p14="http://schemas.microsoft.com/office/powerpoint/2010/main" val="6972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7084" y="530939"/>
            <a:ext cx="1066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Leia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as afirmativas a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seguir.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Marque a alternativa CORRETA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Nenhuma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criança tem o direito à igualdade de condições para o acesso à escola.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Brasil, é vedada a coexistência de instituições públicas e privadas de ensino. 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A. As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duas afirmativas são verdadeiras.</a:t>
            </a:r>
          </a:p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B. 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afirmativa I é verdadeira, e a II é falsa.</a:t>
            </a:r>
          </a:p>
          <a:p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C. 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afirmativa II é verdadeira, e a I é falsa.</a:t>
            </a:r>
          </a:p>
          <a:p>
            <a:r>
              <a:rPr lang="pt-BR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As </a:t>
            </a:r>
            <a:r>
              <a:rPr lang="pt-B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 afirmativas são falsas</a:t>
            </a:r>
          </a:p>
          <a:p>
            <a:pPr algn="just"/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01213" y="5761705"/>
            <a:ext cx="848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Ano: 2019 Banca: ADM&amp;TEC Órgão: Prefeitura de Colônia Leopoldina - 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1244520" y="1149480"/>
              <a:ext cx="3575520" cy="150516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5160" y="1140120"/>
                <a:ext cx="3594240" cy="15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1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63561" y="1789471"/>
            <a:ext cx="98912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Igualdade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condições para o acesso e permanência na escola;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Pluralismo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ideias e de concepções pedagógicas, e coexistência de instituições públicas e privadas de ensino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63093" y="403124"/>
            <a:ext cx="8691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43897" y="1030436"/>
            <a:ext cx="9743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Constituição Federal de 1988, ensino fundamental é a única etapa da educação básica que tem caráter obrigatório e gratuito, garantido pelo poder público a todas as crianças entre os sete e os quatorze anos de idade, bem como àqueles que não tiveram acesso a esse ensino na idade própria.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ERRADO</a:t>
            </a:r>
          </a:p>
        </p:txBody>
      </p:sp>
    </p:spTree>
    <p:extLst>
      <p:ext uri="{BB962C8B-B14F-4D97-AF65-F5344CB8AC3E}">
        <p14:creationId xmlns:p14="http://schemas.microsoft.com/office/powerpoint/2010/main" val="22251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43897" y="1030436"/>
            <a:ext cx="9743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Constituição Federal de 1988, ensino fundamental é a única etapa da educação básica que tem caráter obrigatório e gratuito, garantido pelo poder público a todas as crianças entre os sete e os quatorze anos de idade, bem como àqueles que não tiveram acesso a esse ensino na idade própria.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Tinta 2"/>
              <p14:cNvContentPartPr/>
              <p14:nvPr/>
            </p14:nvContentPartPr>
            <p14:xfrm>
              <a:off x="4191120" y="1434960"/>
              <a:ext cx="3340440" cy="2140560"/>
            </p14:xfrm>
          </p:contentPart>
        </mc:Choice>
        <mc:Fallback>
          <p:pic>
            <p:nvPicPr>
              <p:cNvPr id="3" name="Tint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1760" y="1425600"/>
                <a:ext cx="3359160" cy="21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9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9936" y="1592825"/>
            <a:ext cx="103533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dever do Estado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com a educação será efetivado mediante a </a:t>
            </a:r>
            <a:r>
              <a:rPr lang="pt-B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garantia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 educação básica </a:t>
            </a:r>
            <a:r>
              <a:rPr lang="pt-BR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obrigatória e </a:t>
            </a:r>
            <a:r>
              <a:rPr lang="pt-BR" sz="3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gratuita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4 (quatro) aos 17 (dezessete) anos de idade, assegurada inclusive sua oferta gratuita para todos os que a ela não tiveram acesso na idade própria;         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462117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208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93058" y="717755"/>
            <a:ext cx="992074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Constituição Federal estabelece que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ensino será ministrado com base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princípios, sendo um deles: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discriminação de condições para o acesso e permanência na escola.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gratuidade do ensino público e particular em estabelecimentos oficiais e privados.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gestão autoritária do ensino público, na forma da lei.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padronização oficial das atividades de aprender, ensinar, pesquisar e divulgar o pensamento, a arte e o saber.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pluralismo de ideias e de concepções pedagógicas.</a:t>
            </a:r>
          </a:p>
        </p:txBody>
      </p:sp>
    </p:spTree>
    <p:extLst>
      <p:ext uri="{BB962C8B-B14F-4D97-AF65-F5344CB8AC3E}">
        <p14:creationId xmlns:p14="http://schemas.microsoft.com/office/powerpoint/2010/main" val="17883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99768" y="422786"/>
            <a:ext cx="1039269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acordo com o Art. 10 da CF/88, é incorreto afirmar: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ensino fundamental regular será ministrado em língua portuguesa, assegurada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às comunidades indígenas também a utilização de suas línguas maternas e processos próprios de aprendizagem.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ensino fundamental regular será ministrado em língua portuguesa,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exceto para as comunidades indígenas, que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utilização de suas línguas maternas e processos próprios de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ensino religioso, é de oferta obrigatória e matrícula facultativa 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ensino religioso constituirá disciplina dos horários normais das escolas públicas de ensino fundamental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99768" y="422786"/>
            <a:ext cx="1039269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acordo com o Art. 10 da CF/88, é incorreto afirmar: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ensino fundamental regular será ministrado em língua portuguesa, assegurada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às comunidades indígenas também a utilização de suas línguas maternas e processos próprios de aprendizagem.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B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fundamental regular será ministrado em língua portuguesa, </a:t>
            </a:r>
            <a:r>
              <a:rPr lang="pt-B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exceto para as comunidades indígenas, que </a:t>
            </a:r>
            <a:r>
              <a:rPr lang="pt-B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de suas línguas maternas e processos próprios de </a:t>
            </a:r>
            <a:r>
              <a:rPr lang="pt-B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ensino religioso, é de oferta obrigatória e matrícula facultativa 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ensino religioso constituirá disciplina dos horários normais das escolas públicas de ensino fundamental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3092400" y="3340080"/>
              <a:ext cx="1162440" cy="12744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6560" y="3276720"/>
                <a:ext cx="119412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44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16077" y="1632154"/>
            <a:ext cx="975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Serão fixados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mínimos para o ensino fundamental, de maneira a assegurar formação básica comum e respeito aos valores culturais e artísticos, nacionais e regionais.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1º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religioso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de matrícula facultativa, constituirá disciplina dos horários normais das escolas públicas de ensino fundamental.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ensino fundamental regular será ministrado em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língua portuguesa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assegurada às </a:t>
            </a:r>
            <a:r>
              <a:rPr lang="pt-B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comunidades indígenas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também a utilização de suas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línguas maternas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processos próprios de aprendizagem.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 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501445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210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01213" y="806251"/>
            <a:ext cx="939396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Art. 212 da Constituição Federal institui a aplicação anual de recursos na educação. Marque a alternativa que indica quanto cabe de aplicação aos Estados, Distrito Federal e aos Municípios: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Nunca mais de 18%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Nunca menos de 18%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Nunca mais de 25%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Nunca menos de 25%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01213" y="806251"/>
            <a:ext cx="939396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Art. 212 da Constituição Federal institui a aplicação anual de recursos na educação. Marque a alternativa que indica quanto cabe de aplicação aos Estados, Distrito Federal e aos Municípios: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Nunca mais de 18%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Nunca menos de 18%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Nunca mais de 25%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 menos de 25%</a:t>
            </a:r>
            <a:endParaRPr 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1555920" y="2793960"/>
              <a:ext cx="4413600" cy="199440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6560" y="2784600"/>
                <a:ext cx="4432320" cy="20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3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01213" y="1877969"/>
            <a:ext cx="9393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União aplicará, anualmente, nunca menos de </a:t>
            </a: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dezoito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 os Estados, o Distrito Federal e os Municípios 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vinte e cinco por cento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no mínimo, da receita resultante de impostos, compreendida a proveniente de transferências, na manutenção e desenvolvimento do ensino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      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39432" y="393290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212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93058" y="717755"/>
            <a:ext cx="992074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Constituição Federal estabelece que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ensino será ministrado com base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princípios, sendo um deles: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discriminação de condições para o acesso e permanência na escola.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gratuidade do ensino público e particular em estabelecimentos oficiais e privados.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gestão autoritária do ensino público, na forma da lei.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padronização oficial das atividades de aprender, ensinar, pesquisar e divulgar o pensamento, a arte e o saber.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lphaLcParenR"/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pluralismo de ideias e de concepções pedagógicas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1498680" y="1587600"/>
              <a:ext cx="6178680" cy="296568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89320" y="1578240"/>
                <a:ext cx="6197400" cy="29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85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58529" y="1946792"/>
            <a:ext cx="9163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Pluralismo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ideias e de concepções pedagógicas, e coexistência de instituições públicas e privadas de ensino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63097" y="609600"/>
            <a:ext cx="819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206  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1" y="340249"/>
            <a:ext cx="1058196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buClrTx/>
              <a:buSzTx/>
              <a:buNone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Nos termos da Constituição da República, o dever do Estado com a educação será efetivado mediante a garantia de</a:t>
            </a:r>
            <a:endParaRPr lang="pt-BR" altLang="pt-BR" sz="2400" cap="none" dirty="0"/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atendimento em creche e pré-escola às crianças de zero a seis anos de </a:t>
            </a:r>
            <a:r>
              <a:rPr lang="pt-BR" altLang="pt-BR" sz="2400" cap="none" dirty="0">
                <a:latin typeface="-apple-system"/>
              </a:rPr>
              <a:t>idade.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latin typeface="-apple-system"/>
              </a:rPr>
              <a:t>atendimento ao educando, em todas as etapas da educação básica, por meio de programas suplementares de material didático escolar, transporte, alimentação e assistência à saúde.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latin typeface="-apple-system"/>
              </a:rPr>
              <a:t>progressiva extensão da obrigatoriedade e </a:t>
            </a: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gratuidade do ensino fundamental e médio.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educação básica, obrigatória e gratuita, cabendo aos Estados e Distrito Federal atuar prioritariamente no ensino fundamental e na educação infantil.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educação básica, obrigatória e gratuita, cabendo aos Municípios atuar prioritariamente nos níveis de ensino fundamental e médio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1" y="340249"/>
            <a:ext cx="1058196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buClrTx/>
              <a:buSzTx/>
              <a:buNone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Nos termos da Constituição da República, o dever do Estado com a educação será efetivado mediante a garantia de</a:t>
            </a:r>
            <a:endParaRPr lang="pt-BR" altLang="pt-BR" sz="2400" cap="none" dirty="0"/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atendimento em creche e pré-escola às crianças de zero a seis anos de idade.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FF0000"/>
                </a:solidFill>
                <a:latin typeface="-apple-system"/>
              </a:rPr>
              <a:t>atendimento ao educando, em todas as etapas da educação básica, por meio de programas suplementares de material didático escolar, transporte, alimentação e assistência à saúde.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progressiva extensão da obrigatoriedade e gratuidade do ensino fundamental e médio.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educação básica, obrigatória e gratuita, cabendo aos Estados e Distrito Federal atuar prioritariamente no ensino fundamental e na educação infantil.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400" cap="none" dirty="0">
                <a:solidFill>
                  <a:srgbClr val="212529"/>
                </a:solidFill>
                <a:latin typeface="-apple-system"/>
              </a:rPr>
              <a:t>educação básica, obrigatória e gratuita, cabendo aos Municípios atuar prioritariamente nos níveis de ensino fundamental e médio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/>
              <p14:cNvContentPartPr/>
              <p14:nvPr/>
            </p14:nvContentPartPr>
            <p14:xfrm>
              <a:off x="977760" y="457200"/>
              <a:ext cx="10236600" cy="551232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8400" y="447840"/>
                <a:ext cx="10255320" cy="553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56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12723" y="1858295"/>
            <a:ext cx="9482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atendimento ao educando, em todas as etapas da educação básica, por meio de programas suplementares de material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didáticoescolar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, transporte, alimentação e assistência à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239432" y="462117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208</a:t>
            </a:r>
            <a:endParaRPr lang="pt-BR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25032" y="5712542"/>
            <a:ext cx="3794804" cy="40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  <a:latin typeface="Script MT Bold" panose="03040602040607080904" pitchFamily="66" charset="0"/>
                <a:cs typeface="Arial" panose="020B0604020202020204" pitchFamily="34" charset="0"/>
              </a:rPr>
              <a:t>Socorro Bentes</a:t>
            </a:r>
            <a:endParaRPr lang="pt-BR" sz="2000" dirty="0">
              <a:solidFill>
                <a:schemeClr val="bg1"/>
              </a:solidFill>
              <a:latin typeface="Script MT Bold" panose="03040602040607080904" pitchFamily="66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1" y="555692"/>
            <a:ext cx="1058196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buClrTx/>
              <a:buSzTx/>
              <a:buNone/>
            </a:pPr>
            <a:r>
              <a:rPr lang="pt-BR" altLang="pt-BR" sz="2800" cap="none" dirty="0">
                <a:solidFill>
                  <a:srgbClr val="212529"/>
                </a:solidFill>
                <a:latin typeface="-apple-system"/>
              </a:rPr>
              <a:t>Está explicitamente contemplada na Constituição Federal do Brasil a </a:t>
            </a:r>
            <a:r>
              <a:rPr lang="pt-BR" altLang="pt-BR" sz="2800" cap="none" dirty="0">
                <a:latin typeface="-apple-system"/>
              </a:rPr>
              <a:t>afirmação de que</a:t>
            </a:r>
            <a:endParaRPr lang="pt-BR" altLang="pt-BR" sz="2800" cap="none" dirty="0"/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800" cap="none" dirty="0">
                <a:latin typeface="-apple-system"/>
              </a:rPr>
              <a:t>a gratuidade do ensino público refere-se apenas ao desenvolvido nos estabelecimentos oficiais.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800" cap="none" dirty="0" smtClean="0">
                <a:latin typeface="-apple-system"/>
              </a:rPr>
              <a:t>A obrigatoriedade e gratuidade do ensino a os níveis e modalidades do ensino</a:t>
            </a:r>
            <a:endParaRPr lang="pt-BR" altLang="pt-BR" sz="2800" cap="none" dirty="0">
              <a:latin typeface="-apple-system"/>
            </a:endParaRP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800" cap="none" dirty="0" smtClean="0">
                <a:latin typeface="-apple-system"/>
              </a:rPr>
              <a:t>o </a:t>
            </a:r>
            <a:r>
              <a:rPr lang="pt-BR" altLang="pt-BR" sz="2800" cap="none" dirty="0">
                <a:latin typeface="-apple-system"/>
              </a:rPr>
              <a:t>ingresso dos profissionais da educação escolar na carreira das redes públicas far-se-á por </a:t>
            </a:r>
            <a:r>
              <a:rPr lang="pt-BR" altLang="pt-BR" sz="2800" cap="none" dirty="0">
                <a:solidFill>
                  <a:srgbClr val="212529"/>
                </a:solidFill>
                <a:latin typeface="-apple-system"/>
              </a:rPr>
              <a:t>concurso ou por processo seletivo.</a:t>
            </a:r>
          </a:p>
          <a:p>
            <a:pPr marL="457200" lvl="0" indent="-457200" algn="just">
              <a:lnSpc>
                <a:spcPct val="100000"/>
              </a:lnSpc>
              <a:buClrTx/>
              <a:buSzTx/>
              <a:buFont typeface="+mj-lt"/>
              <a:buAutoNum type="alphaLcParenR"/>
            </a:pPr>
            <a:r>
              <a:rPr lang="pt-BR" altLang="pt-BR" sz="2800" cap="none" dirty="0">
                <a:solidFill>
                  <a:srgbClr val="212529"/>
                </a:solidFill>
                <a:latin typeface="-apple-system"/>
              </a:rPr>
              <a:t>o ensino fundamental destina-se, principalmente, à preparação do aluno para cursar o ensino médio</a:t>
            </a: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3797</TotalTime>
  <Words>2336</Words>
  <Application>Microsoft Office PowerPoint</Application>
  <PresentationFormat>Widescreen</PresentationFormat>
  <Paragraphs>199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-apple-system</vt:lpstr>
      <vt:lpstr>Arial</vt:lpstr>
      <vt:lpstr>Calibri</vt:lpstr>
      <vt:lpstr>Impact</vt:lpstr>
      <vt:lpstr>Script MT Bold</vt:lpstr>
      <vt:lpstr>Evento Principal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BÁSICA</dc:title>
  <dc:creator>mjben</dc:creator>
  <cp:lastModifiedBy>mjben</cp:lastModifiedBy>
  <cp:revision>134</cp:revision>
  <dcterms:created xsi:type="dcterms:W3CDTF">2021-01-12T16:54:12Z</dcterms:created>
  <dcterms:modified xsi:type="dcterms:W3CDTF">2021-02-18T15:22:51Z</dcterms:modified>
</cp:coreProperties>
</file>